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2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7:50:55.8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17921 6479 208 0,'0'-9'77'0,"0"9"-60"0,-7-4 13 16,7 4 1-16,-3 0-5 15,-1 0 2-15,0 0-3 16,4 0 2-16,-3 0-15 16,3 0 6-16,-7 4 5 0,-7 2-3 0,-11 6-2 15,-7 13 1-15,-6 19 0 16,-12 13-6-16,-17 12 0 16,-28 19-2-16,-11 34 3 15,-21 16-3-15,-28 34 1 16,-7 10 4-16,-29 28 4 15,8-3-8-15,-11 13-2 16,7-13-4-16,21-22 1 16,7 3-6-16,18-16-3 15,17-28 3-15,26-12 1 16,17-13-3-16,17-18 1 16,15-20 0-16,10-21 2 15,11-13-3-15,10-22-2 16,7-13-12-16,1-12-5 0,3-6-55 15,3-6-24-15,4 2-75 16</inkml:trace>
  <inkml:trace contextRef="#ctx0" brushRef="#br0" timeOffset="585.313">15279 6799 260 0,'-4'12'96'15,"4"-9"-75"-15,4 1 10 0,-1 2-2 0,8-3 2 16,7 3 4-16,13-3-4 16,12 7-1-16,6-1-17 15,4 13 3-15,3 10 2 0,1 21 1 16,10 22 3-16,14 10-6 16,7 21 1-16,4 20-6 15,10 2 1-15,25 13-3 16,7 19 2-16,11 0-2 15,17 13 2-15,-3-1-2 16,14-6 0-16,0 19-5 16,-4-9-1-16,7-13-1 0,-10 0-2 15,-14-9 1-15,-4-29 1 16,-14-9-3-16,-17-16 0 16,-22-21-74-16,-14-16-32 15,-11-16-85 1</inkml:trace>
  <inkml:trace contextRef="#ctx0" brushRef="#br0" timeOffset="1563.229">23760 3287 208 0,'7'-41'79'0,"-7"32"-61"0,3-7 19 0,-3 16 4 16,0-9-10-16,0 6-1 16,0 0 0-16,0-1 1 15,4 4-16-15,-1 10 6 0,1 9 6 16,-4 18-2-16,0 13 3 16,0 7-1-16,0 31 1 15,0 18-11-15,0-2-3 16,3-1-6-16,4 7 0 15,0-3-5-15,0-13-2 16,1-16 0-16,-1-9 1 0,-4-16-1 16,1-12-1-16,-4-13-37 15,0-6-15-15,-4-6-42 16,4-13-16-16,-3-6-39 16</inkml:trace>
  <inkml:trace contextRef="#ctx0" brushRef="#br0" timeOffset="1998.086">23890 2923 248 0,'7'-25'93'0,"0"10"-72"0,11 2 18 0,-8 7 3 15,19 6 0-15,6 6 2 16,14 13 2-16,4 6 3 15,0 19-26-15,-3 31 11 0,-1 29 4 0,-7 18-5 16,-10 35 0 0,-14-1-9-16,-8 4-3 15,-10 3-8-15,-3-18-3 0,-8-17-3 16,-3-6-2-16,0-9-3 16,-4-12-2-16,1-20-15 15,-1-18-5-15,4-10-47 16,0-15-19-16,3-7-66 15,8-21-86 1</inkml:trace>
  <inkml:trace contextRef="#ctx0" brushRef="#br0" timeOffset="2481.395">25770 3322 248 0,'4'-35'93'0,"-4"22"-72"0,0-15 14 0,-4 19 0 0,-3 3-3 16,0-4 1-16,-3 1-7 16,-8 6-2-16,-10 6-13 15,-14 16 2-15,-15 18 3 0,-6 7-6 16,-8 9-1-16,-10 26-1 15,-18 31 0-15,-3-4 2 16,21 13 1-16,21-31-5 16,28 47-2-16,46-22-2 15,35-16 1-15,33-28 7 16,45-13 3-16,3-18-4 16,11-16-1-16,-7-13-4 15,-21-2-3-15,-18-14-88 0,-6-5-41 16,-8-13-42-1</inkml:trace>
  <inkml:trace contextRef="#ctx0" brushRef="#br0" timeOffset="2840.11">26402 4413 316 0,'7'-19'121'0,"-7"3"-95"15,3-6 16-15,-3 7 1 0,0-11-6 16,0-8 2-16,-3-4-15 15,-1 1-6-15,-3-7-11 16,0 0-3-16,7-3 0 0,4-3-5 16,6 9 1-16,12-3-2 15,9 3 0-15,15 13 2 16,4 6 0-16,3 6-3 16,14 10 2-16,10 9-50 0,1 10-23 15,-4 6-97 1</inkml:trace>
  <inkml:trace contextRef="#ctx0" brushRef="#br0" timeOffset="3244.07">27220 3867 280 0,'-14'-9'104'0,"0"9"-81"0,-4 9 7 0,4 1-1 16,-7 8-7-16,-7-5-1 0,-7 9-3 16,-1 6 1-16,1 7-10 15,3 8-1-15,11 4-1 0,18-3-1 16,17 3-1-16,14-6 1 16,11-13 1-16,7-9-1 15,3 0 1-15,8-13 2 16,6-12 2-16,4-7 3 15,-3-12 4-15,-8-3-4 16,-10-3 0-16,-11-7-8 16,-10 1-2-16,-18 2-2 15,-18-3-2-15,-20-5-2 16,-15 8 1-16,-7 1-1 16,-4 12 0-16,8 6-3 15,7 16 1-15,10 0-25 0,14 0-8 16,11 9-49-16,18 1-20 15,21-4-40 1</inkml:trace>
  <inkml:trace contextRef="#ctx0" brushRef="#br0" timeOffset="3619.154">28455 3670 372 0,'-25'-7'140'0,"-6"10"-109"0,-26 4 2 0,29-1-6 0,-4 3-17 16,-7 4-3-16,-6-1-4 16,-5 7-3-16,-3 0 1 15,4 9-1-15,7 1 2 0,10-1-3 16,11 0-2-16,14-6-1 16,14 9 0-1,14-6 3-15,7 7 0 0,7-7 1 16,1 6 2-16,-1 1 1 15,-3 2 1 1,-4-12 4-16,-11 6 5 0,-6-6 10 16,-11 0 6-16,-7-6-11 15,-11-4-3-15,-10-2-5 16,-4-4-1-16,8 0-8 16,-19-3-2-16,-10-3-5 15,15 7 1-15,9-4-35 0,15-3-15 16,14 0-43-16,18 9-18 15,7-9-31 1</inkml:trace>
  <inkml:trace contextRef="#ctx0" brushRef="#br0" timeOffset="4084.628">28981 3685 260 0,'21'-25'96'0,"-14"19"-75"0,0 3 17 16,-7 3 1-16,0 0-8 15,-7 0-1-15,-14 6-8 16,-11 3-3-16,-7 4-11 15,-7 3-1-15,0 2 0 0,8 1-3 16,2 0-1-16,8 0-1 16,3 6-2-16,11-3-2 15,7 3-1-15,7 0 2 16,11 3 0-16,10 7 1 16,11-7 0-16,3 7 0 15,0 2 2-15,-3 4-1 16,-4-3 2-16,-6 5 18 0,-12-5 10 15,-10 0-6-15,-10-13-3 16,-8 0-10 0,-7-6-5-16,-3-4-7 0,-4-2 0 15,0-4-2-15,4-6 0 16,0-3-16-16,7-3-8 16,3 0-35-16,4 0-13 15</inkml:trace>
  <inkml:trace contextRef="#ctx0" brushRef="#br0" timeOffset="4488.704">29690 3039 280 0,'10'-12'104'0,"-3"15"-81"0,4 6 12 0,-11 1 0 15,0 9-10-15,-4 18 0 16,-3 26-5-16,0 9-1 16,-7 19-10-1,0 22-1-15,-3 9-1 0,-1 0-3 16,4 10-3-16,0 0 0 0,3-13-1 16,0-16 0-16,4-15 0 15,4-13 0-15,-1-18 0 16,4-20-42-16,4-11-19 15,-1-11-90 1</inkml:trace>
  <inkml:trace contextRef="#ctx0" brushRef="#br0" timeOffset="5031.428">29870 2914 260 0,'21'-38'96'0,"-14"26"-75"0,4 2 8 16,-11 1-3-16,3 9-8 16,-3 9 0-16,-3 1 3 15,-5 15 1-15,1-3-11 16,0 9 4-16,4 4 5 0,3 9 0 0,7 12 3 15,7 13-9 1,7-3-1-16,0 0-5 0,8-7-3 16,-8-15 0-16,7 0 1 15,4-6-1 1,3-20 0-16,7-2-3 0,8-13 1 16,3-12-4-16,3-19 0 15,-3-16 1-15,-4-19 2 16,1-3-1-16,-8 7 2 15,-3-1-4-15,-11 13-2 16,-7 9 4-16,-7 23 3 16,-10 12 1-16,-4 12 2 15,-7 25 2-15,-4 23 5 16,-3 15 1-16,-3 19 0 16,-8 25-7-16,-7 6-3 15,0-6-3-15,4 7-2 0,3-1 1 16,8-9 1-16,10-19-3 15,7-3 0-15,7-22-30 16,3-16-14-16,4-9-37 16,4-22-13-16,0 3-67 15</inkml:trace>
  <inkml:trace contextRef="#ctx0" brushRef="#br0" timeOffset="5348.346">30649 4008 276 0,'-10'13'104'0,"6"-1"-81"0,4 10 20 0,0-9 3 16,4 6-11-16,3 9-1 16,7 3-13-16,7 13-5 15,7-6-9-15,11-13 6 0,3-6 6 16,1-10-1-16,-1-3 1 15,-3-12-4-15,-4-13 1 16,-3-9-9-16,-4-3-4 16,-7-7 0-16,-7-3 0 15,-6-3-4-15,-5-9 1 16,1-7-9-16,-4 4-4 16,-4 9-18-16,-3 6-5 15,0 10-23-15,-4 9-10 0,4 12-87 31</inkml:trace>
  <inkml:trace contextRef="#ctx0" brushRef="#br0" timeOffset="5664.009">31584 3093 288 0,'18'-29'110'0,"-15"29"-86"0,1 0 13 0,-4 0 2 15,0 7-6-15,0-1 3 16,0 13-7-16,0 9-3 16,-4 19-14-16,1 13 1 0,-4 2 3 15,-7 10-8-15,-4 26-2 16,0 11-4-16,1 4 1 15,-8-6-7 1,7 9 1-16,1-6-34 0,3-19-13 16,3-13-6-16,4-22 1 15</inkml:trace>
  <inkml:trace contextRef="#ctx0" brushRef="#br0" timeOffset="5917.1">31919 3162 316 0,'-3'-7'118'0,"3"10"-92"0,0 7 13 16,0-1 0-16,0 7-1 16,3 12 2-16,-3 7-16 15,0 12-6-15,-7 6-11 16,-3 13-5-16,-11 31 1 0,-11 0-2 15,-7 10-1-15,0 3-15 16,0 2-5-16,11-8-28 0,7-16-11 16,7-13-16-16,10-19-5 15,11-18-43 1</inkml:trace>
  <inkml:trace contextRef="#ctx0" brushRef="#br0" timeOffset="6114.944">31570 3760 308 0,'-25'10'115'0,"22"2"-89"0,3 7-10 0,3-6-11 16,8 6-6-16,10 3 0 0,14 0 1 16,15 6 0-16,3 3 0 15,-4 0 0-15,1 4 0 0,-5-1-40 16,-6-2-18-1,4-1-58-15</inkml:trace>
  <inkml:trace contextRef="#ctx0" brushRef="#br0" timeOffset="6251.047">32198 4115 312 0,'-18'0'118'0,"4"3"-92"0,-10 13 8 16,9-7-3-16,1 4-17 15,-3 15-3-15,3 0-9 16,0 3-2-16,3-2 0 15,4 5-9-15,3-6-2 0,4-3-137 16</inkml:trace>
  <inkml:trace contextRef="#ctx0" brushRef="#br0" timeOffset="6430.626">32159 3742 332 0,'0'-57'123'0,"-3"51"-95"0,-1 3-6 0,4 3-10 16,0 9-13-16,7-6 1 15,4 10-35-15,6 6-15 16,5-7-82-16,-1 16-35 16</inkml:trace>
  <inkml:trace contextRef="#ctx0" brushRef="#br0" timeOffset="6666.217">32346 4212 316 0,'-32'16'121'0,"11"6"-95"0,-14 22-4 16,17-23-8-16,-3 8-5 16,-3 5 2-16,2 10-5 15,5 6-2-15,3 10-2 16,3 6-2-16,0-7 1 0,4 1-4 15,0-13 2-15,0-3-15 16,4-13-4-16,3-9-10 16,3-6-4-16,4-10-17 15,7-12-7-15,8-13-44 16</inkml:trace>
  <inkml:trace contextRef="#ctx0" brushRef="#br0" timeOffset="6981.961">32314 4203 252 0,'-35'28'93'0,"21"-9"-72"0,3 12 5 0,8-15-3 15,6 2 9-15,8 4 7 16,10 0-3-16,4-3-1 16,7 6-20-16,-1-6-2 0,1-3 0 0,-4-7-5 15,1-3 0-15,-1-9 0 16,-3-3 2-16,-8-10-3 15,-6-15-2-15,-8-10-2 16,-6-9-3-16,-4-13-2 16,-7 7 1-16,-4-4-4 15,-7 10 1-15,-6 13-3 16,-8 15 2-16,-4 6-2 16,5 13 0-16,6 6-27 15,11 6-13-15,14 1-35 16,14 15-13-16,3 3-27 15</inkml:trace>
  <inkml:trace contextRef="#ctx0" brushRef="#br0" timeOffset="7271.426">32844 3325 316 0,'14'-3'118'0,"-11"15"-92"0,4 10 8 0,-7-3-3 16,0 6-8-16,-3 9-2 15,-4 10-9-15,-4 22-5 16,-3 16-4-16,-4 12-3 0,4-6 1 0,-3 12-6 15,-1 3-1 1,7-9-50-16,1-9-20 0,3-13-68 16</inkml:trace>
  <inkml:trace contextRef="#ctx0" brushRef="#br0" timeOffset="7537.072">32882 4046 328 0,'-17'16'123'0,"6"-1"-95"0,1 17 3 16,6-4-4-16,8 6-5 0,6 10 4 15,8-6-3-15,10 3-2 16,4-7-11-16,3-6 5 0,-3-6 2 16,-11 3 6-1,-14-3 3-15,-18 3-2 0,-17 10-1 16,-18 9-10-16,-14 12-3 15,-3 7-8-15,-1 3-2 16,12-7-20-16,9-5-7 16,8-4-65-16,10-3-28 15,11 0-59 1</inkml:trace>
  <inkml:trace contextRef="#ctx0" brushRef="#br0" timeOffset="8678.861">23813 5949 264 0,'-25'9'99'0,"18"-9"-77"0,-4 7 11 0,11-7 0 0,0 0-5 16,0 0 1-16,0 0-1 16,4-7 2-1,-1 4-16-15,8-6 3 0,3 0 1 0,4-7-2 16,6 6 3-16,12-2-6 16,16-1-3-16,12 7-1 15,-4 3 1-15,0 9-5 16,-7 7-3-1,-7 6 1-15,-8 6 2 0,-6 6 2 16,-14 16 3-16,-11 6-3 16,-11 7-2-16,-10-4 6 15,-10 1 5-15,-15-4-6 16,-7 0-3-16,0 7 0 16,0 6 0-16,7-7-3 0,11-2-3 15,11-7-3-15,17-9 1 16,17-7 1-1,22-9 0-15,14-9 2 16,7-7 1-16,7-5-4 16,7-8 1-16,0-2-16 0,-10-3-4 15,-8-1-63-15,-7-2-27 16,-10-1-76 0</inkml:trace>
  <inkml:trace contextRef="#ctx0" brushRef="#br0" timeOffset="9067.028">24680 5253 300 0,'39'-47'112'0,"-14"50"-87"0,10 13 13 16,-17-1 1-16,14 17-3 16,10 9 2-16,11 18-9 15,-4 38-3-15,-7 16-15 0,-10 25-2 0,-18-16-2 16,-3-27 8-16,-18 42 4 15,3-24-5-15,-20 25-3 16,-12 29-9-16,1-26-1 16,3-16-6-16,8-40-1 15,6-19-46-15,-3-4-18 16,3-5-83 0,4-13-65-16,4-10 83 15</inkml:trace>
  <inkml:trace contextRef="#ctx0" brushRef="#br0" timeOffset="10030.999">26293 5554 220 0,'3'-13'82'0,"-3"13"-64"0,7 19 24 0,-7-16 6 0,4 22-3 16,-1-3 0-16,8 29-5 16,-4-7 0-16,-4 37-22 15,-6 44-4-15,-8 4-2 0,-6 9-10 16,-5 0 0-16,-2-3-2 15,3-19 2-15,-1-22-1 16,8-19-1-16,7-15 1 16,7-20-1-16,4-14-3 15,6-14 0-15,1-9 2 16,0-9 0-16,-1-10-2 16,-3-3 2-16,0-3 1 15,0-3 0-15,0 3 0 16,-3 0 0-16,-1 7 0 15,-3-4 0-15,0 10 2 0,0 5 3 16,-3-2 7-16,3 6 2 16,-4 6 1-16,4 4 1 15,0-1-6-15,4 4-2 16,6-4-2-16,12 1-1 16,13-4 1-16,14-6 3 15,11-6 0-15,4-7 0 16,-1-12 3-16,11-13 5 15,7-6-5-15,-17 7 1 16,-11 5-8-16,7-33-1 16,-11 11-2-16,-3-43-2 15,-11 22 1-15,-10-54 1 16,-7 29-6-16,-29-25 1 16,4 24-4-16,-49 7 2 0,10 16-2 15,-46 31 2-15,18 12 1 16,-32 29-1-16,25-3-3 15,-11 46 0-15,15-9-25 16,13 23-10-16,11-7-25 16,25 9-7-16,7-9-92 15</inkml:trace>
  <inkml:trace contextRef="#ctx0" brushRef="#br0" timeOffset="10398.745">27457 6438 312 0,'28'-41'115'0,"-28"41"-89"0,35-18 21 0,-31 14 5 16,-1 1-19-16,1 0-6 0,-4 3-14 16,0 0-4-16,-7 10-5 15,0-4-3-15,-11 13 2 0,4-4-2 16,-7 23-1-16,3-7-19 15,0 13-10-15,4-9-43 16,4 12-18-16,3-3-52 16</inkml:trace>
  <inkml:trace contextRef="#ctx0" brushRef="#br0" timeOffset="10571.736">27661 5802 392 0,'-10'-113'145'0,"10"113"-112"0,-18-47-3 0,15 41-10 16,-4 2-20-16,-1 1-2 15,1 6-21-15,4 1-10 16,3 14 17-16,0-2-54 0,7 22-22 16,0-10-38-1</inkml:trace>
  <inkml:trace contextRef="#ctx0" brushRef="#br0" timeOffset="10869.639">27824 6354 420 0,'-22'3'156'0,"22"-3"-121"0,-17 22-1 0,13-16-8 0,1 10-14 15,-1-4-2-15,8 13 8 16,-1-6 5-16,22 12-12 15,-7-6 7-15,27 4 3 0,-6-7 0 16,14-10-1-16,-10-2-6 16,13-14-4-16,-10-2-8 15,0-10-1-15,-8 4-1 16,-13-10 2-16,-4 3-1 16,-14-9-1-16,0 6-21 15,-7-3-9-15,0 6-34 16,-3 7-11-16,-1 2-23 15,8 7-6-15,-4 3-50 16</inkml:trace>
  <inkml:trace contextRef="#ctx0" brushRef="#br0" timeOffset="11004.435">28607 6438 352 0,'28'0'132'0,"-28"0"-103"0,18 10 18 0,-18-7 1 15,3 6-26-15,1 1-9 16,-4 12-9-16,0-4-1 15,-4 17-2-15,4-7-42 0,-3 3-18 16,-1 1-109 0</inkml:trace>
  <inkml:trace contextRef="#ctx0" brushRef="#br0" timeOffset="11198.827">28646 5987 384 0,'-18'-16'143'0,"18"16"-112"0,-7 6-10 16,7-6-12-16,0 7-18 15,0-1-4-15,7 10-31 16,-4-4-11-16,15 10-62 16,-4-6-25-16,18 21 47 15,-4-8 25-15</inkml:trace>
  <inkml:trace contextRef="#ctx0" brushRef="#br0" timeOffset="12039.544">29252 6438 240 0,'11'-15'90'0,"-11"15"-70"0,11-16 2 0,-11 16-6 16,3-10-5-16,1 4 1 15,-1-10 9-15,1 4 4 16,-8-10-13-16,1 3 9 0,-8 4 5 15,0 2-5-15,-10 10 0 16,4 0-8-16,-8 12 0 16,4 1-6-16,-11 8-2 15,7-2-2-15,-3 9-3 16,3-3-2-16,8 6 1 16,3-3 1-16,14 0 2 0,0-3 1 15,14-6 1-15,-4-3 0 16,11-13 0-16,-3 0 0 15,17-13 2-15,-6 1-1 16,16-20 0-16,-6 1-3 16,14-38-2-16,-10 12 1 15,6-37-1-15,-10 25 0 16,7-50 0-16,-11 25 0 16,-3-28 2-16,-8 25-1 15,-10-23-1-15,-3 30 7 16,-7 11 5-16,-1 23-4 15,-3 18 0-15,0 7-6 16,-7 31-4-16,0 6 1 0,-4 35 2 16,4-7 0-16,-17 67 2 15,6-23-4 1,-17 66 0-16,10-28 3 0,0 19 3 16,11 22 2-16,14-19 1 15,11-28-4-15,10-23-3 16,4-27-27-16,3-22-12 15,4-23-10-15,3-15-1 16,4-12-6-16,0-7-3 16,-8-6 3-16,-3-3 1 15,-10 6 33-15,-7 0 16 16,-8 9 29-16,-6 4 15 0,-8 6 2 16,1 6 2-16,-1 3-12 15,7 3-4-15,8 1-3 16,10-1 0-16,11-6-2 15,3 4-2-15,-7-4-2 16,21-6 1-16,11-13-6 16,0-3 0-16,-7-3-8 15,-14 0-1-15,-7 3 0 16,-15-9 0-16,1 3 2 16,-22 9 3-16,1 1 2 15,-40 24 1-15,11-3 2 16,-17 26 4-16,10-10-12 15,11 31-4-15,21 19-1 0,35-15 1 16,-3-14-1-16,45 8-1 16,43 2-37-16,-21-19-17 15,-18-12-143 1</inkml:trace>
  <inkml:trace contextRef="#ctx0" brushRef="#br0" timeOffset="14143.321">14206 12085 212 0,'11'-6'79'0,"-8"0"-61"0,8-4 15 0,-7 7 3 15,-1-6-3-15,4-4 1 16,0-2-4-16,0-4 1 16,0 0-17-16,-3 0 5 0,-4-3 4 15,-4 0-3-15,-3 7 0 16,0 2-11-16,-17-6-5 16,2 3 1-16,-34 4 1 15,-22 6 0-15,-3 3-1 16,-11 9-3-16,-13 16 1 15,6 15-2-15,4 10 2 16,-4 7-4-16,-7 5 0 16,4 17 1-16,10 11 0 15,21 4 6-15,22-9 4 0,21-4-3 16,28-12 1-16,28 3 1 16,21-13 2-16,18 1-3 15,29-16 0-15,13-7-3 16,-3-15 0-16,10-16-1 15,8-12 2-15,-8-10 1 16,-14-9 3-16,-13-10-5 16,-12-9-1-16,-10-16-2 15,-10-3-2-15,-15 4 3 16,-14 2 0-16,-10 1-4 16,-11 12 1-16,-3 6-2 0,-8 13 0 15,-3 18 6-15,-4 10 2 16,-6 25 2-16,-4 22 2 15,-4 22-3-15,-3 13 1 16,-8 24-3-16,-2 26 0 16,2 3-3-16,5 28-2 15,9-16 1-15,8-2 1 16,7-11-3-16,7-8-2 16,7-10 2-16,4-25 2 15,6-19 0-15,5-16 2 16,-1-15-2-16,-4-13-1 15,1-9-28-15,-4-16-14 16,-3-9-53-16,-4-10-22 0,-7-3-62 16</inkml:trace>
  <inkml:trace contextRef="#ctx0" brushRef="#br0" timeOffset="14548.51">15300 12806 264 0,'11'-34'99'0,"-8"28"-77"0,1-4 20 0,-4 10 6 16,0 0-8-16,-4 10 1 16,-3 8-10-16,-4 17-2 15,-3 9-16-15,-3 3 1 0,-8 12 2 16,-7-2-4-16,-10 21-2 16,-15 19-5-16,-6-2-2 15,3-1-1-15,7-7 1 16,4 1-2-16,6-6-1 15,8-10 1-15,7-13-1 16,7-12-3-16,3-12 2 16,7-16-41-16,8-13-17 0,3-15-27 15,7-13-12-15,4-7-40 16</inkml:trace>
  <inkml:trace contextRef="#ctx0" brushRef="#br0" timeOffset="14786.878">14884 12515 308 0,'0'-10'115'0,"7"20"-89"0,14 15 19 16,-10-9 1-16,10 6-7 0,7 9 0 16,4 10-18-16,-1 37-7 15,-2 16-9-15,2 10-2 0,-6 21 1 16,0 4-2-16,-1-4-2 15,5-9 1-15,-1-9-1 16,4-17-9-16,6-17-4 16,8-26-51-16,0-22-22 15,-3-16-73 1</inkml:trace>
  <inkml:trace contextRef="#ctx0" brushRef="#br0" timeOffset="15062.959">15967 12831 272 0,'-21'-18'104'0,"17"15"-81"0,4-1 20 16,4 4 3-16,3-3-9 15,10 0 1-15,8-3-13 16,10 6-6-16,4 0-10 16,10 0-6-16,15-3 0 0,10 3-2 15,-3 3 2-15,-4 3-48 16,-14 4-20-16,-8 5-95 16</inkml:trace>
  <inkml:trace contextRef="#ctx0" brushRef="#br0" timeOffset="15253.532">15921 13267 304 0,'-21'29'115'0,"42"-29"-89"0,32 0 8 0,-21 0-4 16,13-10-10-16,26 1-1 15,24-1-11-15,4 1-3 16,-4 3-3-16,-3-1-2 0,0 1 1 15,-1 3-41-15,-9 0-18 16,-8 3-85-16</inkml:trace>
  <inkml:trace contextRef="#ctx0" brushRef="#br0" timeOffset="16771.252">18076 12192 176 0,'-3'-44'68'0,"3"31"-52"0,3-12 14 16,-3 13 6-16,4-4-3 15,-1 0 3-15,-3 4-3 0,0 2 2 16,0 4-19-1,4 9 6-15,-4 13 2 0,0 9 1 0,-4 13 2 16,1 21-4-16,-4 26 0 16,0 9-1-16,0 13-2 15,0 21-8-15,0 4-3 16,3-10-5-16,1 7-1 16,3-4-1-16,0-12 1 15,0-22 0-15,0-16 1 16,0-15-2-16,0-7 1 15,0-18-4-15,0-7-2 16,0-9-58-16,0-10-24 16,3-9-91-1</inkml:trace>
  <inkml:trace contextRef="#ctx0" brushRef="#br0" timeOffset="17371.468">18637 12461 208 0,'-10'-25'79'0,"3"13"-61"0,7-13 15 0,-4 22 1 16,4-7-2-16,0 1 1 15,0-1-5-15,0 1 0 16,4 0-16-16,-1-4 2 0,8-3 2 16,13-2 1-16,15-4-1 15,18-3-2-15,6-1-1 16,1 5-3-16,10 5 1 15,-21 3 0-15,38 10 3 16,-6 9 2-16,-11 10-1 16,-14 12-1-16,-14 19-1 15,-18 16 1-15,-21 9 2 16,-21 3-9-16,-25 7-4 16,-14 12 0-16,-3 3 2 0,-4 0-2 15,-7-12-2-15,0-7 0 16,3 10 1-16,15-3-1 15,10-10-1-15,15-12 1 16,20-13-1-16,18-9-3 16,18-13 2-16,7-12 3 15,10-10 1-15,18-9-1 16,11-10-2-16,-1 1 1 16,-6-1-1-16,-11-2-14 15,-7 5-5-15,-4 1-34 16,-3-1-14-16,0-2-22 0,3 2-10 15,1 4-41 1</inkml:trace>
  <inkml:trace contextRef="#ctx0" brushRef="#br0" timeOffset="17943.378">20997 12195 236 0,'-3'-35'90'0,"-1"20"-70"0,-3-10 10 0,0 15-1 0,0 1 2 15,-3 0 4-15,-5 2-8 16,-2 7-2-16,-11 7-14 16,-11 5 2-16,-11 4 1 0,-6 12-3 15,-4 13-1-15,-7 12-2 16,-14 22 2-16,-14 7 1 16,-1 21 3-16,5 16 2 15,6 10 2-15,11-10-4 16,24 0 0-16,22-3-6 15,21-9-3-15,18-22-2 16,20-10-3-16,29-16 3 16,18-5 2-16,0-20 2 0,6-15 1 15,15-3 2-15,0-23 4 16,-7-11-6 0,-18-8 0-16,-14-11-4 0,-22-7-1 15,-16 6-1-15,-26-2-2 16,-28 2-2-16,-21 7 1 15,-10 6-1-15,-15 12-2 16,-17 13 0-16,0 13 3 16,10 5-5-16,15 11 0 15,13 2-57-15,18-3-23 16,15-3-86 0,13-6-53-16,15-6 103 15</inkml:trace>
  <inkml:trace contextRef="#ctx0" brushRef="#br0" timeOffset="18674.902">13663 14202 260 0,'-7'6'96'0,"4"-3"-75"0,-1 3 8 16,0 1-3-16,4-1-5 15,0 3-1-15,4 4 5 16,3 3 1-16,4 2-13 0,3 4 1 16,7-3 0-16,4 6 1 0,6-6 4 15,19 0-2-15,24-7 1 16,10-2-5-16,8-4 0 16,35-6-2-1,14 0 1-15,18-3-4 16,17-3 0-16,8-7-5 0,17-3 0 15,-11-2-1-15,5-7 1 16,-19 6-4-16,-28 9 0 16,-24-2 1-16,-29 2 0 15,-28 7-80-15,7 19-207 32</inkml:trace>
  <inkml:trace contextRef="#ctx0" brushRef="#br0" timeOffset="19424.408">15035 14732 212 0,'15'0'82'0,"-8"0"-64"0,0-4 18 0,-7-2 2 15,3 6-3-15,-3-3 4 16,0-3-6-16,0-4-3 16,-3 7-16-16,-4-3 4 0,-4-3 3 15,-3 5-3-15,-4-5 0 16,-6 3-4-16,-8 6 1 15,0 6-4-15,-3 7 1 16,-8 12-5-16,-2 12-2 0,-5 10 0 16,1 3-1-16,6-3-5 15,12-3 1-15,10-6 0 16,13 0 0-16,16-10 0 16,13-9 2-16,7-7 1 15,7-6 3-15,15-9-1 16,10-9 0-16,7-7-6 15,3-15 1-15,-6-10 4 16,-4-3 5-16,-4-4 4 16,-10 4 4-16,-7 13-5 15,-8 3-2-15,-6 9-3 16,-7 9-2-16,-11 13-1 16,-7 13 2-16,-7 27-1 0,-7 14 0 15,-4 5-1-15,-3 7 2 16,-4 12-5-16,-3 17-1 15,3-5 0-15,8-8 2 16,6-13-1-16,8-9-1 16,6-4-24-16,4-12-9 15,4-10-38-15,6-9-17 16,8-3-100 0</inkml:trace>
  <inkml:trace contextRef="#ctx0" brushRef="#br0" timeOffset="20069.893">18443 14083 180 0,'-28'-7'68'0,"14"7"-52"0,-4 0 12 0,11 0 3 0,-3 0-1 15,3 0 4-15,3 0-3 16,4 0-1-16,0 0-17 16,0 0 8-16,7 0 5 0,0 7-1 15,11-4 3-15,10 3-7 16,7 0-1-16,8 0-2 16,20 1-2-16,29-4 0 15,-11-3 0-15,-14 0-2 16,88-10 1-16,-38 4-2 15,87-6 0-15,71-7-3 16,-24 0 1-16,-15 7-6 16,-56-1-1-16,-46 4-4 15,14-1-3-15,11 1 2 0,-42 2 2 16,-57-2-130 0,-25 3-70-1</inkml:trace>
  <inkml:trace contextRef="#ctx0" brushRef="#br0" timeOffset="20687.226">19830 14493 212 0,'35'-25'82'0,"-35"25"-64"0,49-41 18 16,-31 26 2-16,3-4-7 16,0-3-1-16,0-3-5 15,-3 6-4-15,-7 7-11 16,-8-4 9-16,-6 13 7 0,3 0-1 15,-18 3 0-15,4 0-2 16,-35 15 0-16,10-5-4 16,-25 27-2-16,11-8-5 15,-24 18 0-15,-22 12-5 16,11 4 1-16,21-4-3 0,21-2 2 16,28-7-2-16,25-15 0 15,18-14-3-15,10-11-2 16,25-13-2-16,21-13-1 15,4-6 4-15,0-9 3 16,3 3 1-16,-3-10 0 16,-11 3-3-16,-14-2 1 15,-11 2 9-15,-10 4 7 16,-15 9-6-16,-9 6 0 16,-12 16-7-16,-13 13-4 15,-8 9 1-15,-7 9 0 16,-3 10-1-16,3 22 1 15,1 9-4-15,2 3 0 16,8-6 1-16,7 3 0 16,4-9-3-16,6 3 2 0,1-10-26 15,6-6-11-15,4-9-58 16,8-13-26-16,6-3-60 16</inkml:trace>
  <inkml:trace contextRef="#ctx0" brushRef="#br0" timeOffset="21648.975">24829 12665 224 0,'17'-19'85'0,"-10"13"-66"0,4-6 16 16,-11 5 4-16,0 7-4 15,0-6 4-15,0 3-12 16,0 3-7-16,-4 3-11 15,-3 3 7-15,-3 13 4 16,-4 9 5-16,-4 19 2 0,-10 29-3 16,-15 8-3-16,-10 4-5 15,-14 28-2-15,0 10-6 16,4-10 0-16,-1-7-3 16,4 7 0-16,7-9-3 15,11-19 1-15,10-16-4 0,8-16-2 16,6-12-1-16,7-9 0 15,1-16-35 1,3-10-14-16,3-12-22 0,1-13-8 16,3-9-65-1</inkml:trace>
  <inkml:trace contextRef="#ctx0" brushRef="#br0" timeOffset="21934.31">24391 12389 320 0,'4'-50'121'0,"-1"44"-95"0,1 3 7 0,-1 6-5 0,1 9-3 16,3 14 2-16,0 21-1 16,7 9 1-16,4 4-15 15,3 27 2-15,3 29 0 0,1-3-5 16,0 19-3-16,0 9-1 15,-1-9-1-15,-3-13 0 16,1-3 0-16,-5-6-2 16,1-19-2-16,-4-13-19 15,0-22-8-15,0-18-37 16,0-13-16-16,0-15-84 16</inkml:trace>
  <inkml:trace contextRef="#ctx0" brushRef="#br0" timeOffset="22267.651">25146 12960 280 0,'-21'-19'104'0,"17"16"-81"0,8 0 16 0,-1 3 3 16,4 0-8-16,4 0 1 0,3 3-14 15,4 0-5-15,10 0-9 16,0 0-1-16,11-3 4 0,14 0-4 16,14 0 2-16,0 4-5 15,-4 2-2-15,-6 0 0 16,-8 0-1-16,-10 4-27 15,-7-1-11-15,-7 1-43 16,-11 2-18-16,-4-6-34 16</inkml:trace>
  <inkml:trace contextRef="#ctx0" brushRef="#br0" timeOffset="22519.159">25174 13427 320 0,'-10'13'121'0,"10"-13"-95"0,3 9 11 0,1-3-2 15,-1-2-7-15,8-1 1 16,6-3-3-16,8 0 1 16,10-7-15-16,15-2-5 0,20-7 0 15,4 7-4-15,-3 0-2 16,-4-1 0-16,-3 10-1 15,-8 0-18-15,-10 0-5 16,-7 6-53-16,-8-2-23 16,-2-4-54-1</inkml:trace>
  <inkml:trace contextRef="#ctx0" brushRef="#br0" timeOffset="25460.634">27196 12367 280 0,'-4'-9'104'0,"4"3"-81"0,0-4 7 0,0 7-3 16,0 0-6-16,4-3-1 16,-1 3 1-16,1 0 1 15,-1-1-12-15,1 1 1 0,-1 3 0 16,1 0 0-16,-1 3 3 0,1-3 2 15,-1 7 2-15,1 5-1 16,-4 10-1-16,0 6 3 16,-4 19 2-16,1 4-2 15,-4 11-2 1,0 20-3-16,0 18-1 16,0 7-3-16,0 9 1 0,3 12 0 15,1 1 1-15,-1-10-4 16,0 0-3-16,-3 3 0 15,-3-12-1-15,-4-9-2 16,0-20-2-16,0-12 1 16,-1-9 1-16,5-16-3 0,-1-13 0 15,8-3-10-15,3-12-5 16,3-7-28-16,4-6-9 16,4-6-49-16,-1-3-22 15,-2-10-45 1</inkml:trace>
  <inkml:trace contextRef="#ctx0" brushRef="#br0" timeOffset="31855.386">31253 11696 236 0,'-7'-6'90'0,"-1"9"-70"0,-6-6 10 16,7 3-1-16,-3 0-4 16,-1 0 0-16,-3 0-1 15,-4 0 2-15,1-3-14 16,-8 3 2-16,-7-3 0 0,-6 0-1 15,-22-4 0-15,-22 4-5 16,-6 0 0-16,-18 0-5 0,-28-3-2 16,-7 0 0-16,4-1 1 15,24-2 1-15,-88-1 3 16,49 1-1-16,-106-10 2 16,71 10-2-1,-105-4 0-15,76 4-3 0,-98-4 1 16,92 4-2-16,-81-7-1 15,84 4 1-15,-67-7 1 16,82 3-1-16,-61-3 2 16,71 4 0-16,-67-4 1 15,67 6-2-15,-67 1-2 16,71 2-2-16,-68 7 1 16,71 0 1-16,-60 3 0 15,60 0 2-15,-28 0 1 0,-29 6-1 16,93 1-2-16,34-1-2 15,4 0 1-15,25-3 1 16,11 4 0-16,17-4 0 16,10 0 0-16,4 0-3 15,15 0 0-15,2 0-1 16,8 0 3-16,0 1 2 16,4-1 2-16,2 0-1 15,5 3-2-15,-1 0 1 16,4 10-1-16,0-3 0 15,0 12 2-15,0-3 1 16,-4 15 1-16,4-5 6 16,-10 49 6-16,3-18-4 0,-15 43-2 15,-20 101-5-15,7-18-4 16,-1 8 0-16,8 1 1 16,3-20-1-16,4 10 2 15,3-12 4-15,1-16 4 16,3 3-2-16,3-6 2 15,0-22-6-15,1-13-1 16,-1-3-4-16,4-3-1 16,0-16 1-16,3-18 2 15,4-10-1-15,4-19-1 16,3-9 1-16,3-9-1 16,1-10 0-16,-1-13 2 15,4 4-1-15,0-7-1 16,0-2 1-16,4-4-1 15,0-3 0-15,3 0 0 0,3 0-3 16,4 0 2-16,8 3 1 16,13 0 2-16,21 0-1 15,15 4-1-15,7-1 1 16,28-3-1-16,31 3-3 16,22-3 2-16,35 4 1 15,25-7 2-15,24 6-1 16,40-3-1-16,20 0 1 15,4 7-1-15,21-1 0 16,25 7 2-16,11-4-3 16,-5 4 0-16,1 3 1 15,11-1 2-15,-1 1-1 0,-28 0-1 16,-24-3-2-16,-4 3 1 16,-49-4 1-1,-15 1 0-15,-31-4 0 16,-39-2 0-16,-11-1 0 0,-13-2 0 15,-29-4 0-15,-25-3 2 16,-17 0-3-16,-22-3 0 16,-10-7 1-16,-10-2 2 15,-11-4-1-15,-11-9 2 16,-7-3-2-16,-3-4 2 16,-4-2 0-16,-4-4 1 15,-3-9-5-15,0-12 1 16,-3-32 0-16,-1-7 2 0,-6-14-1 15,-4 14 2-15,3 23-2 16,-6-75 2-16,-1 30-4 16,1-61 0-1,2 46-1-15,1-50 0 16,0-97-3-16,4 40 1 0,3 41-16 16,7 23-4-16,11 5-26 15,10 26-10-15,4 28-6 16,-1 18 0-16,1 20-86 15</inkml:trace>
  <inkml:trace contextRef="#ctx0" brushRef="#br0" timeOffset="52064.376">27721 12650 192 0,'4'-10'74'0,"3"7"-58"16,-4-6 20-16,-3 2 5 0,0 7-8 15,0-3-2-15,0 0 0 16,0 0 0-16,0 3-16 15,0 0 4-15,0 0 2 0,0 0 2 16,-3 6 1-16,-4 7-2 16,0 6-2-16,0 6-4 15,-4 6-2-15,-3 10-6 16,0 6 0-16,3 9-1 16,1-6 1-16,-1 1-2 15,4-11 1-15,4-5 0 16,3-1 1-16,0-5 2 0,3-7 1 15,4-4 1-15,7-5 0 16,4 3 2-16,10-7 2 16,14-6-7-16,4 13-1 15,7-10 0-15,4 3 2 16,-4 1-3-16,-4-1 1 16,-3 1-7-16,-4-4-1 15,-3-3 0-15,-4-3 2 16,1-3-1-16,-1 0-1 15,-3 0 1-15,-11 0-1 16,-4-1-3-16,1 1 2 16,-4 0 1-16,-3 0 2 15,-4 3-39-15,-4 0-14 0,1-3-35 16,-4 0-11-16,0 3-87 16</inkml:trace>
  <inkml:trace contextRef="#ctx0" brushRef="#br0" timeOffset="52513.067">28490 12741 292 0,'11'-19'110'0,"-11"19"-86"0,14-13 11 0,-14 13-1 15,4-3-4-15,-1 0 4 16,1 3 2-16,-1 0 2 16,-3 6-21-16,0 0 8 0,-7 20 3 15,0-11 2-15,-7 48 2 16,-7 18-6-16,-4 7-4 15,0 22-4-15,1 9-1 16,-1-9-7-16,4-7-4 16,3 4-1-16,8-4-1 0,3-12-2 15,7-9-2-15,0-13 1 16,3-10 1-16,1-5-1 16,3-13 2-16,0-10-2 15,-4-6-1-15,1-6-2 16,-4-7 1-16,-4-2-23 15,-3-4-10-15,0-3-39 16,0-3-17-16,4 3-115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7:51:58.3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16563 6554 196 0,'18'-9'74'0,"-11"3"-58"0,7-1 7 0,-11 4 1 16,1 3-2-16,-1 0 4 15,-3 3 3 1,0-3 2-16,-7 16-16 0,-14 22 9 0,-14 18 3 16,-15 10-3-16,-10 19 0 15,-3 27-4-15,-18 17-1 16,-25 47-6-16,-10 12 0 16,-22 41-8-16,-28 21-1 15,7 11-2-15,4 5 1 16,11-24-2-16,24-20-1 15,28-21 1-15,21-35 1 16,22-25-3-16,10-19 0 16,7-18-1-16,8-7 0 0,3-12-14 15,3-13-6 1,4-19-36-16,3-15-12 0,4-16-76 16</inkml:trace>
  <inkml:trace contextRef="#ctx0" brushRef="#br0" timeOffset="476.756">14376 7097 208 0,'10'-13'79'0,"-3"16"-61"0,0 7 4 0,-3-1-2 16,3 10-1-16,0 9 3 15,7 13-1-15,4-4-1 16,6 17-10-16,12 15 5 0,6 25 4 16,4 9 5-16,7 20 3 0,14 24-3 15,14 7-3-15,14 24-3 16,1 1 1-16,13 9-4 16,14 3 1-16,-3-21-5 15,0-1 1-15,11-6-5 16,-1-22 1-16,-10-9-3 15,-14-13 0-15,-4 0-6 16,-6-9 1-16,-15-16-18 16,-14-9-8-16,-14-13-72 15,-7-6-33-15,-22-7-17 16</inkml:trace>
  <inkml:trace contextRef="#ctx0" brushRef="#br0" timeOffset="3121.85">22980 6990 252 0,'11'-28'93'0,"-8"18"-72"0,1-2 11 0,-4 9 3 15,0-4-8-15,0 1-1 16,0 0-1-16,-4 0 1 16,1-1-14-16,-5 1 6 0,-2 3 5 15,-8 6-6-15,-6 7-2 16,-12 5-2-16,-17 13-1 15,-14 29-2-15,-3 6 1 16,-1 2-6-16,4 1-1 16,7 0-2-16,11-6-2 15,10-1-2-15,11 1-1 16,14-7 2-16,10-3 2 16,8-6-2-16,10-6 0 15,7-4 1-15,11-5 0 0,14-4 0 16,14-3 2-1,3 3-1-15,8 0 2 0,-4 3-4 16,7 0 0-16,3 19 3 16,-3 19 1-16,-10-6-1 15,-11 2 1-15,-11-2-2 16,-10-4 2-16,-11-5 2 16,-7-1 4-16,-10-3-2 15,-11 0 1-15,-11 0 4 16,-10-3 2-16,-11-7-10 15,-3 1-1-15,-4-10-1 16,-7-3 1-16,-7-9-1 16,-7-7-2-16,0-9-2 0,17-9 1 15,12 3-1-15,-8-26 0 16,-4-18-3-16,12 3 1 16,13 0 2-16,11-13 1 15,14-5-2-15,25-17 0 16,20-3 2-16,15 1 0 15,11-17 3-15,17-21 1 16,18 3 1-16,7-3 0 16,-4-13-7-16,-3 10 0 15,-11 18 3-15,-21 16 2 16,-24 9 2-16,-22 10 0 16,-25 6-5-16,-13 13 1 15,-15 12-9-15,-10 13-2 0,-14 16 1 16,-15 12 4-16,-7 6 1 15,4 10 0-15,7 2-1 16,11 8 1-16,10-1-19 16,11 3-7-16,14 3-17 15,14 4-8-15,18 5-33 16,24 4-14-16,7-6-18 16</inkml:trace>
  <inkml:trace contextRef="#ctx0" brushRef="#br0" timeOffset="3660.058">24059 7335 212 0,'-14'-22'79'0,"0"16"-61"0,0-10 17 0,4 10 3 16,-5 0-9-16,-2-1-2 16,-1 4-4-16,1 3-3 15,-8 10-10-15,0 5 2 0,-3 13 4 16,-7 7 1-16,-8 34-1 16,-10 16-2-16,-7 12 1 15,4 19-6-15,3 19-1 0,7-10-2 16,14-9-1-1,15-6 3-15,10-10 3 16,17-12-2-16,22-19 0 0,14-13-3 16,7-18-1-16,3-16-1 15,4-16 2-15,11-25 6 16,13-18 2-16,12-13 1 16,-5-26 1-16,8-27 0 15,-4-4 0-15,-13-6-8 16,-19-25-3-16,-21 0-3 15,-24 4-2-15,-21-14-2 16,-15 17 1-16,-14 21-6 16,-7 22 0-16,-17 25-2 0,-15 26 1 15,-3 24-2-15,4 23-1 16,6 11-23-16,15 14-10 16,10 3-19-16,11-7-8 15,17-3-61 1,22 0-52-16,24 1 73 15</inkml:trace>
  <inkml:trace contextRef="#ctx0" brushRef="#br0" timeOffset="4200.625">25231 7573 220 0,'-4'0'82'0,"1"3"-64"0,-1 1 20 0,4-4 3 16,-3 3 1-16,3 3 2 15,3-3-5-15,1 0 1 16,3 0-22-16,7 4 7 0,3-4 3 16,5-3-9-16,13 0-3 15,11 0-9-15,10 6-3 16,4-3-2-16,0 7 1 16,0-1-2-16,-3 0 2 15,-5 1-2-15,-2-1-1 16,-8 1-4-16,-7-4 0 15,-10 0-49-15,-11 0-19 16,-7 1-98 0,-3-1-46-16,-8-3 111 0</inkml:trace>
  <inkml:trace contextRef="#ctx0" brushRef="#br0" timeOffset="4456.685">25224 7993 260 0,'-7'10'99'0,"7"-4"-77"0,3 3 11 0,-3-5 0 15,4 5-5-15,3-3 3 16,7 1-4-16,3-1 1 16,12-6-16-16,13-3 4 0,14 0 4 15,8-1-7-15,-4 8-2 16,0-1-9-16,-7 3-1 15,-4 0-1-15,-3 1 2 16,0-1-41-16,-4-3-16 16,4 0-109-1</inkml:trace>
  <inkml:trace contextRef="#ctx0" brushRef="#br0" timeOffset="5389.073">26737 7163 204 0,'0'-38'77'0,"0"28"-60"0,4-11 15 0,-4 14 4 16,3-2 0-16,1 6 0 16,-1 0-4-16,4 6 0 15,0 9-18-15,-3 23 5 0,-1 6 4 16,-3 15-1-16,-3 10 1 16,-1 22-3-16,-3 12-3 15,-3 13-7-15,-1 9-4 16,4 4 3-16,0-4 2 15,0-16-4-15,0-12 1 16,0 4-5-16,0-7-2 0,-4-10 0 16,1-12 1-16,2-12-3 15,1-14 0-15,4-11-26 16,3-13-11-16,7-16-30 16,7-13-12-1,4-5-74-15</inkml:trace>
  <inkml:trace contextRef="#ctx0" brushRef="#br0" timeOffset="5971.49">27541 7407 216 0,'22'-31'82'0,"-8"18"-64"0,3-15 9 0,-10 15-2 16,0-5-2-16,0-4 3 15,1-3 1-15,-5-1 3 16,-3 14-16-16,-7-4 5 0,-4 16 2 16,4 0-3-16,-17 16 2 15,2-7-7-15,-16 13-3 16,-15 22-1-16,3 6 1 15,1 19 4-15,3 10 1 16,0 12-6-16,0 3-1 0,1 19-4 16,6-1-1-1,11-5-1-15,13-19-2 0,12-13 1 16,10-12 1-16,7-7-1 16,11-15 2-16,10-16 0 15,21-12 1-15,15-13 0 16,3-7 2-16,4-15-3 15,6-15-2-15,15-32 2 16,7-3 2-16,-11-13-2 16,-14-22 0-16,-10-18-1 15,-11 3 1-15,-21-16-4 16,-18 25-2-16,-3 25-7 16,-26-9-4-16,5 22 3 0,-39 9 4 15,6 16 2-15,-27 21 0 16,13 7 1-1,-10 19 0-15,11 3 0 0,-4 22 0 16,7-3-28-16,15 12-12 16,6 1-10-16,14 12-5 15,11 15-80 1</inkml:trace>
  <inkml:trace contextRef="#ctx0" brushRef="#br0" timeOffset="6376.805">28963 7674 340 0,'0'-4'126'0,"0"4"-98"0,-18 16 8 15,15-13-5-15,-15 13-8 16,4-4-2-16,-18 14-7 0,4-8-1 16,-7 14-8-1,3-7-3-15,-10 22 1 0,10-10 0 0,-17 26 1 16,6-16-5-16,-13 13 1 15,-11 12 0-15,10-9 2 16,12-10-3-16,9-9 0 16,12-10-6-16,6-9-3 15,11-9-34-15,10-10-14 16,4-12-54-16,8 3-21 16,2-19 19-1</inkml:trace>
  <inkml:trace contextRef="#ctx0" brushRef="#br0" timeOffset="6631.345">28561 7517 320 0,'3'6'121'0,"-3"-6"-95"0,11 41 14 0,-11-35-1 15,4 22-8-15,-1-9 2 0,4 28-10 16,0-9-2-16,-3 28-12 15,-1 31-3-15,1 6 0 0,-1-5-3 16,-3-8-2-16,0 8-3 16,0-1 1-16,0-9-10 15,0-13-5-15,-3-6-32 16,3-13-14-16,0-6-77 16,-4-6-60-16,-3-12 80 15</inkml:trace>
  <inkml:trace contextRef="#ctx0" brushRef="#br0" timeOffset="7082.088">26734 9034 212 0,'10'-18'79'0,"-6"18"-61"0,-1-7 17 15,-3 7 3-15,0 0-7 16,4 0 2-16,-1 3-6 15,8 1-2-15,6 2-13 16,12-3 3-16,6 3 3 0,-7-3 3 16,32-3 2-16,46-9-4 15,-4 0 1-15,-21 5-5 16,78-11 1-16,-39 2-9 16,78-2-2-16,-47 5-3 15,43 1 1-15,-45 2-2 16,27 7-1-16,-42 0-2 0,4 7 1 15,-33-4-8-15,-2 6-4 16,-22 1-44-16,-18 2-18 16,-13 1-87-1</inkml:trace>
  <inkml:trace contextRef="#ctx0" brushRef="#br0" timeOffset="7488.082">27626 9429 272 0,'18'-37'104'0,"-18"37"-81"0,14-22 14 16,-14 19-1-16,0 3-4 15,0 0 3-15,0 6-8 16,0-3-4-16,0 22-13 16,-4 29 5-16,1 2 4 0,-1 4-4 15,-3 2 2-15,0 4-10 0,0 9-2 16,-4 4-3-1,1-10-2-15,-1 0 1 16,-3-13 1-16,4-6-8 0,3-12-3 16,3-7-44-16,4-6-20 15,4-6-57 1,3-9-63-16,3-4 66 16</inkml:trace>
  <inkml:trace contextRef="#ctx0" brushRef="#br0" timeOffset="7896.701">28194 9426 312 0,'-4'-15'118'0,"4"15"-92"0,-14 9 6 15,14-9-2-15,-10 9-4 16,-8 13 4-16,-7 10-5 15,-3 12-1-15,-4 3-13 16,1 3 2-16,-1 3 1 0,0 4-3 16,8 5 1-16,6 14-5 15,11-11-2-15,14-5 0 16,11-13-1-16,10-6-2 16,7-10-2-1,7-9 3-15,8-13 0 0,13-9 3 16,11-18 3-16,0-17 7 15,-10-12 2-15,-15 0-7 16,-10-12-4-16,-18-1-4 0,-17-6 0 16,-1 19-4-16,-41-31-2 15,-22-10-20-15,-4 13-8 16,-3 18-24-16,11 23-10 16,10-1-23-16,-11 20-9 15,-6-7-45 1</inkml:trace>
  <inkml:trace contextRef="#ctx0" brushRef="#br0" timeOffset="8598.568">22207 8987 192 0,'-42'7'74'0,"24"-1"-58"0,-3-3 12 0,14 0 2 0,0 0-7 15,0 0-1-15,7-3-6 16,0 0 0-16,7 0-9 15,7 0 7-15,4 0 5 0,-4 0 3 16,21 4 2-16,-3-4-2 16,35 0-2-16,-11 0-6 15,50 0-1-15,-21 0-4 16,70 0 0-16,-38-4-1 16,59-8 2-16,-42 3-3 15,35-1 1-15,-38 4-3 16,38 0 0-16,-38-1-3 15,3 1-2-15,-25 3 1 0,-14 0-1 16,-17 0-14-16,-29-1-3 16,-10 1-53-16,-25 3-24 15,-3 0-53 1</inkml:trace>
  <inkml:trace contextRef="#ctx0" brushRef="#br0" timeOffset="9003.047">22934 9382 304 0,'4'-12'112'0,"-4"12"-87"0,3 3 13 16,-3-3 1-16,0 9-10 16,0-2 0-16,4 24-5 15,-1 29-1-15,1-4-12 16,-4 10 0-16,-4 3 0 0,1 9-6 0,-1 4-1 15,-3-1-2-15,0-5 1 16,0-7-2-16,0 0 2 16,-4-13-4-16,1 0 0 15,-1-9-26-15,4-9-11 16,0-7-32-16,4-9-13 16,3-6-64-1</inkml:trace>
  <inkml:trace contextRef="#ctx0" brushRef="#br0" timeOffset="9486.545">23530 9661 216 0,'14'-34'82'0,"-10"15"-64"16,3-9 15-16,-3 19 2 0,-1-7-9 15,-3-3-3-15,0 7-2 16,0-1 1-16,-7 7-12 16,-4 6 5-16,1 9 3 0,-1-3-2 15,-10 19 3-15,-14 26-4 16,-4 2 1-16,-7 10-3 16,-10 18 0-16,-4 10-3 15,3-3 1-15,11-7 0 16,11-5 3-16,17-4-7 15,22-9-2-15,14-10-1 0,13-12 0 16,8-13 2-16,7-16 1 16,11-15-1-16,17-12 1 15,10-11 2-15,1-11 2 16,-7-4 1-16,-8-15 2 16,-10-17-5-16,-14 1-3 15,-18 0-3-15,-17 10 0 16,-1 11-4-16,-17-33-2 15,0 21-1-15,-25 0 0 16,8 13-11-16,-29 22-2 16,11 0-19-16,-4 34-4 15,7-3-28-15,11 19-9 16,3-3-82 0</inkml:trace>
  <inkml:trace contextRef="#ctx0" brushRef="#br0" timeOffset="11576.605">24197 12157 200 0,'11'-28'77'0,"-8"19"-60"0,4-4 13 0,-7 10 3 0,0-3 1 15,0 3 1-15,-7 0-7 16,-3 3-5-16,-12 9-13 16,-13 0-2-16,-11 10 2 0,-3 9-2 15,-4 1 1-15,-3 2 1 16,-4 7 1-16,7 2-3 16,7 4-3-16,7-3-5 15,14-3-2-15,15 2 3 16,13-8 1-16,15-7 2 15,10 3 0-15,14-3-2 16,18 3 1-16,11 4 2 16,3 5 4-16,-7 13-2 15,-7 10-2-15,-14 6 0 16,-11 0-1-16,-7 0 4 0,-14-4 5 16,-10-2 2-16,-11-4 0 15,-11 4 1-15,-13-4 0 16,-15-2-4-16,-4-10 0 15,-3-7-7-15,-3-9-3 16,-8 1-4-16,1-11 1 16,-1-5 1-16,1-13 2 15,10-13-3-15,11-15 0 16,13-13-1-16,15-2-2 16,21-11 3-16,22-8 2 15,13-20-2-15,11-9 0 16,25-3 1-16,24-6 0 15,11-16 0-15,-7 15 0 16,-25 23 0-16,39-32 0 16,14-31 0-16,-32 22 2 0,-31 22 1 15,-36 40 1-15,-7 13-5 16,-28 10-1-16,0 9-2 16,-39 15 0-16,-21 10-2 15,4 10-1-15,6 5-21 16,12 1-6-16,6 3-16 15,14 0-4-15,15 0-24 16,17-1-8-16,21 1-36 16</inkml:trace>
  <inkml:trace contextRef="#ctx0" brushRef="#br0" timeOffset="11880.04">25185 12521 260 0,'-35'19'96'0,"35"-19"-75"0,-25 16 14 0,18-13 3 16,3 3-11-16,1-3-1 15,13 0-9-15,1 0 0 0,21-6-10 16,-8 0-4-16,36-6 0 0,-14 2-4 16,14 4 0-16,-10-3 1 15,-8 12 0-15,-7-3-64 16,-14 10-27-16,-3 0-42 16</inkml:trace>
  <inkml:trace contextRef="#ctx0" brushRef="#br0" timeOffset="12069.846">24934 13001 316 0,'-10'25'118'0,"24"-19"-92"0,18-3 6 0,-11-3-2 16,7-3-15-16,-3-3-3 16,24-4-10-1,29-5-1-15,-11 2-1 16,-14 4 2-16,17 3 1 0,15-1-12 0,-11 4-4 15,-7 0-36-15,-7 0-15 16,0 0-69 0</inkml:trace>
  <inkml:trace contextRef="#ctx0" brushRef="#br0" timeOffset="12442.771">26928 12380 236 0,'-4'-25'90'0,"4"25"-70"0,-4-10 17 0,4 10 4 0,-7 0-4 15,4 0 0-15,-11 13-7 16,0 0-4-16,-11 21-14 16,4-3-3-16,-14 16 1 0,6-9-2 15,-31 28 3-15,-24 31-4 16,6-6-2-16,8 0-5 16,-1-10 0-16,11-5 0 0,4-7 0 15,6 0 0 1,11-7 2-16,8-11-3 0,6-14 0 15,11-15-41-15,7-16-19 16,7-12-97 0</inkml:trace>
  <inkml:trace contextRef="#ctx0" brushRef="#br0" timeOffset="12730.143">26271 12176 264 0,'-7'-37'101'0,"7"37"-78"0,11-10 11 0,-11 10-1 0,7 0-1 15,0 6 6-15,11 7-8 16,10 15-3-16,0 16-15 16,4 25-1-16,-4 9 2 0,0 10-5 15,1 9 0-15,-12 19-4 16,1-3-1-16,-4-6-1 15,0-4 1-15,-3-24-2 16,-1 21 2-16,-3-3-7 16,-3-25 1-16,-1-12-52 15,1-13-23-15,-1-9-84 16</inkml:trace>
  <inkml:trace contextRef="#ctx0" brushRef="#br0" timeOffset="13583.469">27848 11618 208 0,'-35'-31'79'0,"35"31"-61"0,-56-32 8 0,45 29-1 0,-24-9-11 16,10 2-1-16,-42-12-3 16,11 7-1-16,-36-14-5 15,18 7 2-15,-64-3 0 0,32 3 2 16,-88-6 2-16,46 9 1 16,-106-6 1-16,64 6-2 15,-142 4-1-15,-67 5-5 16,85 14-1-16,85-4-3 15,-152 28-3-15,117-9 2 16,-121 56 2-16,117-22 0 0,-103 54 2 16,114-35 7-16,-78 75 5 15,98-46 2-15,-31 77 1 16,0 29 2-16,64 6 0 16,55-28-9-16,51 4-2 15,41-4-1-15,36-7 0 16,35 4 2-16,50-13 1 15,27-15-8-15,50-10-3 16,25 1 5-16,53-20 4 16,42-22 4-16,32-21 3 15,24-19-5-15,36-23 1 0,28-24-5 16,21-25 1-16,11-20-7 16,0-24-1-1,-11-10 0-15,53-24 0 16,-28-29 0-16,-18-19 2 0,-38-3-1 15,-26-35-1-15,-6 1 1 16,-50-29-1-16,-17 4 4 16,-46-10 5-16,-53 9-10 15,-43 13-1-15,-45-3 1 16,-39 25 2-16,-43 19 0 16,-63 3 2-16,-39 6-2 15,-42 10-1-15,-32 15-8 16,-38 22-3-16,-8 6-18 0,-28 10-7 15,11 10-16 1,-15 8-8-16,29 17-47 0,10 15-21 16,29 3 8-1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7:52:15.1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14990 6169 224 0,'-11'-16'85'0,"7"13"-66"0,1 3 3 0,3 0-1 16,0 9-4-16,3 4-1 16,4 12 5-16,4 3 1 15,7 6-11-15,3 7 4 0,4 13 3 16,6 30 1-16,5 10 1 15,-1 13-3-15,4 34 2 16,10 9-8-16,11 26-2 16,11 15-3-16,3 13-1 15,0 16-3-15,3 15-2 16,12-6 3-16,6 12 0 16,-3-12-1-16,-8-3 1 15,-3-10 0-15,0-28 3 16,1-9-5-16,2-16-1 0,-3-25 2 15,-14-25 1-15,-7-19-76 16,-7-13-33-16,-3-8-46 16</inkml:trace>
  <inkml:trace contextRef="#ctx0" brushRef="#br0" timeOffset="588.712">14206 9894 160 0,'11'-7'63'0,"-8"4"-49"0,5 0 18 0,-5 0 5 0,4-3-4 16,0-4 1-16,7-9-11 16,4-9-1-1,7 0-13-15,10-19 1 0,11-16 1 0,10-6-2 16,8-3 2-16,3 0-4 16,7-28-2-16,21-13-2 15,11-6 0-15,7-26 2 16,31-15 2-16,15-18 1 15,21-20 0-15,18-9-4 16,17-15-1-16,7 8-1 16,4-5 1-16,-4 28-2 15,-21 12-1-15,4-3-13 16,-22 32-4-16,-6 18-18 0,-4 16-7 16,-15 12 4-1,-24 10 5-15,-10 16-30 16,-11 22-52-1,-25 15 18-15</inkml:trace>
  <inkml:trace contextRef="#ctx0" brushRef="#br0" timeOffset="3349.087">24268 7517 200 0,'-11'0'77'0,"4"0"-60"0,0 0 17 0,3 0 4 0,-3-6-5 15,0 6 3-15,0-4-7 16,4-2-3-16,3-3-14 16,3-1-1-16,11 1 2 0,7 0-1 15,11-7 3-15,18-3-4 16,17 3 1-16,7 4-3 15,0 6 2-15,-4 6 0 16,-3 6 3-16,-14 0-3 16,4 25 1-16,-15 23-1 15,-21 12 1-15,-21 3 0 16,-10 15 2-16,-15 10-5 16,-17 10-3-16,-18-1-1 15,-7-9-1-15,-4 10-2 16,8 2-2-16,6-5 1 15,11-7 1-15,11-13-1 0,14-9 2 16,14-6-4-16,14-16 0 16,21-15 3-16,21-13 3 15,15-10 0-15,-1-5 0 16,-3-4-1-16,-10-3 0 16,-4 0-11-16,-4-3-5 15,0 3-47-15,1-3-19 16,-1 3-90-1,0-4-55-15,-6-2 102 16</inkml:trace>
  <inkml:trace contextRef="#ctx0" brushRef="#br0" timeOffset="3938.503">25640 7567 364 0,'28'-28'137'0,"-24"28"-106"0,-1 3 2 16,-6 6-5-16,-8 10-17 15,-7 9-1-15,-10 7-8 16,-7 2-2-16,-4 4 0 15,0 0 0-15,1-3 2 0,6-1-1 16,0 1-1-16,7-1 1 0,4 4-1 16,4-3-3-16,6-7 0 15,4 1 2-15,10-7 2 16,8-7 0-16,14-2-1 16,13-10-2-16,12 4 1 15,6-1 3-15,4 1 1 16,-3 5-1-16,6 4-2 15,8 3 3-15,3 0 0 16,-4 3-1-16,-6 3-2 16,-11 4 1-16,-11 2-1 15,-10 10 2-15,-11 6 1 16,-10 4-1-16,-8-4-2 16,-3 3 12-16,-7-9 4 15,-3-6 3-15,-8-4 3 16,-7-9-3-16,-7-3 0 0,-6-6-10 15,-5-7-3-15,-3 1-4 16,1-10 1-16,-12-4-4 16,-6-2 0-16,-8-3-17 15,4-4-5-15,7-2-16 16,11-1-5-16,6 3-20 16,12-2-8-16,9 5-84 15</inkml:trace>
  <inkml:trace contextRef="#ctx0" brushRef="#br0" timeOffset="4205.672">25781 7539 276 0,'-18'-10'104'0,"15"10"-81"0,-1-3 5 0,4 3-2 16,0 0-11-16,7-3 0 16,15-3-5-16,20 0 1 15,18-4-6-15,10 1-1 0,4 6 0 16,11-4-2-16,3 7-2 16,1 7 3-16,-12 5 0 15,-10 16-34-15,-3 1-17 0,-11 8-88 16</inkml:trace>
  <inkml:trace contextRef="#ctx0" brushRef="#br0" timeOffset="4595.765">27132 8031 268 0,'7'-9'101'0,"-3"5"-78"0,-4 4 13 0,0 0 0 16,-4 10-4-16,-3 2 3 15,-3 10-6-15,-8 10-3 16,-7 2-14-16,-3 10-5 0,-7-3-1 15,-4 0-3-15,0 3-2 16,-3 9 2-16,3 3 0 16,0 4-4-16,0-4-1 15,1 1 1-15,-1-7 2 16,3-6-2-16,8-7 0 16,7-8-12-16,7-7-5 15,3-10-21-15,11-2-8 16,4-4-37-16,3-6-16 0,0-10-13 15</inkml:trace>
  <inkml:trace contextRef="#ctx0" brushRef="#br0" timeOffset="4884.913">26681 8066 212 0,'7'-26'82'0,"-4"30"-64"0,4-1 24 0,-3 3 6 16,3 0-5-16,0 7 1 16,3 6-7-16,5 9-2 15,2 6-20-15,1 4-2 0,3 3-2 16,-3 6-6-16,-1 12-1 16,1 10-2-16,0 3 1 15,-1-9-2-15,1 0-1 16,-1-10-4-16,1-3-2 15,0-12-30-15,-1-10-12 16,1-3-21-16,0-6-8 16,3-3-46-1</inkml:trace>
  <inkml:trace contextRef="#ctx0" brushRef="#br0" timeOffset="5250.726">27615 7887 288 0,'-10'0'107'0,"6"0"-83"0,1 0 4 16,3 0-4-16,0 6-8 0,7-3 3 15,3 7-6 1,8-7-3-16,7 0-5 0,14 0-4 0,17 0 2 16,4 0-2-16,0 4 2 15,-4 2-2-15,-3-3-1 16,-7 4 1-16,-11-4 1 15,-6 3-43-15,-8 1-19 16,-3 5-78 0</inkml:trace>
  <inkml:trace contextRef="#ctx0" brushRef="#br0" timeOffset="5457.428">27661 8348 244 0,'-21'12'90'16,"21"-2"-70"-16,11-1 19 0,-4 0 5 16,7-9-10-16,14 7 0 0,25-7-15 15,11 0-6-15,3 0-8 16,-4 0-4-16,-3 0 0 0,-4 0-1 16,-6 0 0-16,-8 0-44 15,-10 0-20-15,-4 3-74 16</inkml:trace>
  <inkml:trace contextRef="#ctx0" brushRef="#br0" timeOffset="6819.4">30600 7896 208 0,'14'-19'77'0,"-3"10"-60"0,6-10 13 0,-10 16 1 16,0-3-3-16,0 0 3 16,1-1-2-16,-5 4 2 15,1 0-17-15,-8 3 3 0,-7 3 1 16,-3 3-4-16,-3 7 2 16,-4-1-7-16,3 1-3 15,4-4-3-15,-7 7 0 16,3-3-2-16,-3 2-1 15,3 1 1-15,1 0-1 0,2-4-3 16,5 4 2-16,3 3 1 16,7-7 0-16,7 7 0 15,3-3 0-15,8-4 0 16,7 1 2-16,10-1-1 16,11 4-1-16,7 0 1 15,-11-4-1-15,-7 4 0 16,15 6 2-16,10 12-3 15,-7 1 0-15,-4 2 1 16,-14-8 0-16,-6-4 2 16,-1 12 1-16,4 17 12 15,-8-1 5-15,-10-3 1 16,-7-3 2-16,-7-6-7 16,-10-10 1-16,-4 4-6 0,-7-7 1 15,-8-6-5-15,-2-9-2 16,6-1-2-16,-28-6-3 15,-18 4 1-15,4-10 1 16,4-3-3-16,17-4-2 16,7 7 2-16,-14-9 2 15,7 3-11-15,-6-4-3 16,-12-2-29-16,15-4-11 16,13 0-27-16,12-6-10 15,20 7-58 1</inkml:trace>
  <inkml:trace contextRef="#ctx0" brushRef="#br0" timeOffset="7269.856">30582 7636 200 0,'0'-13'74'0,"0"13"-58"0,-7 0 9 0,7 0 2 16,-7 4-3-16,4-4 1 15,-4 9-3-15,0-3-2 16,0 1-10-16,-1-1 5 0,5 3 4 15,-1-3-1-15,8 1-1 16,-1-1-3-16,5 0-1 16,-1 1 1-16,14-1 4 15,-4-3-8-15,29 0-1 16,-7 0-3-16,21-3-1 16,-11 0-3-16,36-3-2 15,-18 3 1-15,21 0-1 16,-17 0 0-16,3 3 2 15,-14 0-3-15,-4 0 0 16,-6 1-21-16,-8-1-8 16,-7-3-31-16,-6 6-12 15,-5-3-60 1</inkml:trace>
  <inkml:trace contextRef="#ctx0" brushRef="#br0" timeOffset="10557.14">28960 7532 180 0,'-15'-12'68'0,"15"12"-52"0,-28-3 6 0,21 3 1 16,-7 0 1-16,-7 0 3 16,3 0-1-16,4 0-1 15,4 3-14-15,-1 0 4 0,7 0 3 16,4 0 1-16,4 4 3 15,7-1-1-15,-1 0-1 16,1-3 1-16,10 4-1 16,-3-1-3-16,17 3 0 15,14 4-5-15,15-4 0 16,-18-6-5-16,17 7 1 16,-14-4-7-16,18-3-1 15,4-3 0-15,7 6 0 16,-8-2 0-16,-20-4 0 15,-8 6 0-15,0-3 0 16,-10 3 6-16,-4 4 6 16,-3-1-4-16,-11 7-2 0,-3 9-1 15,-11-3 1-15,-7 12 1 16,-8 1 3-16,-6 6-1 16,-7 12 0-16,-4 25-5 15,-7-3-1-15,-6 4 1 16,-1-1 0-16,3 13-2 15,5 0 1-15,6-3-4 16,4-13-2-16,3-3 6 16,0-9 3-16,4-3-6 15,0-7-1-15,0-6-36 16,3-6-15-16,0-10-26 0,4 0-10 16</inkml:trace>
  <inkml:trace contextRef="#ctx0" brushRef="#br0" timeOffset="11370.969">24162 9276 188 0,'17'0'71'0,"1"-3"-55"0,3 0 11 0,-14 3 3 0,4 0-3 15,-1-4 4-15,1 4-2 16,-4 0 0-16,0 0-16 16,-3 0 8-16,-1 0 5 0,1 7-8 15,-1-4 0-15,1 6 1 16,3 1 0-16,7-1-2 16,14-3 2-16,22-3-1 15,6-3-2-15,-7 0-6 16,64-9-2-16,-25 6 0 15,82-6 2-15,-40-1-5 16,78 4-1-16,-56 0-2 16,53 2-2-16,-54 1 1 0,54 0 1 15,-53 0-3 1,31 0 0-16,-42 3 1 16,18-6 2-16,-43 2-1 0,-6-2 2 15,-25 3-4-15,-26 0 0 16,-9 0-56-16,-25 3-27 15,-4 0-81 1,-25 6-46-16,1-3 98 16</inkml:trace>
  <inkml:trace contextRef="#ctx0" brushRef="#br0" timeOffset="11877.014">24906 9881 228 0,'18'-28'85'0,"-8"18"-66"0,8-2 16 15,-7 6 4-15,3 2-4 16,-4-2 2-16,18 3-7 16,-6-3-2-16,13 6-15 15,-7-3 8-15,7 6 2 0,11 12 2 0,-3-2 0 16,-12 12-3-16,-9 6-2 16,-8 7-2-16,-11 3 1 15,-10 3-8-15,-7 0-2 16,-14-1-3-1,-11-2-1-15,-14 0-6 0,0 3 1 16,4-3-2-16,6-1 0 16,12-2 2-16,6 6 0 15,11-6-3-15,10-4 0 16,18-6-1-16,18-9 3 16,11-6 2-16,2-7 4 15,5-6-4-15,-4-3-3 16,0-4-13-16,-8-2-5 0,1-3-36 15,0-1-13-15,-4 0-71 16,4 4-67 0,-7 9 70-16</inkml:trace>
  <inkml:trace contextRef="#ctx0" brushRef="#br0" timeOffset="12312.154">26028 9862 340 0,'11'-19'126'0,"-11"19"-98"0,7-3 14 0,-7 3 2 15,-4 0-25-15,1 0-7 16,-19 6-8-16,5 1-1 16,-15 5-2-16,7 1-1 0,-3 9 1 15,3-10-1-15,1 17 0 16,3-11-3-16,6 7 2 15,5 7 1-15,10-4 2 16,7 0-1-16,14-3-1 16,11 0-2-16,-4-6 1 15,-3-3 1-15,14 9 2 16,-8-6-1-16,8 6-1 16,7 6 3-16,-7 1 0 15,-11-4 12-15,-7 0 7 16,-7-3-2-16,-10-3 0 15,-8-6-9-15,-6-7-2 16,3 1-5-16,-25-4-1 16,-21 3-3-16,0 1-1 15,0-4-1-15,4-6 0 16,6-6-36-16,8 3-16 0,7-7-39 16,10 1-15-16,8-1-39 31</inkml:trace>
  <inkml:trace contextRef="#ctx0" brushRef="#br0" timeOffset="12539.378">26017 9840 364 0,'25'-6'137'0,"-25"6"-106"0,42 0 10 0,-38 0-2 16,21 0-20-16,-4-3-5 15,35-7-9-15,-10 4-2 16,35-6-1-16,-17 2-2 0,31 1 3 16,-21-1-20-16,25-2-8 15,-18 2-47-15,7 1-18 16,-17 3-60 0</inkml:trace>
  <inkml:trace contextRef="#ctx0" brushRef="#br0" timeOffset="13139.425">29055 9527 216 0,'-21'-3'82'0,"21"3"-64"0,-22-7 15 0,19 7 2 16,-4 0-3-16,0 0 1 15,-4 0-7-15,4 0-2 16,11 0-13-16,-1 0 4 0,18 3 5 16,-6 1 6-16,37-8 5 0,-9 1 0 15,59-9 3-15,-21 2-12 16,81-8-3-16,-38 2-9 16,81-6-2-16,-54 9-4 15,61-2-3-15,-50 5 0 16,4-2-1-16,-39 2 0 15,-7 1 0-15,-25 3-33 16,-31 2-15-16,-11 1-31 16,-36 3-11-16,-3 0-67 15</inkml:trace>
  <inkml:trace contextRef="#ctx0" brushRef="#br0" timeOffset="13587.153">29443 9825 272 0,'17'-10'101'0,"-17"10"-78"0,36-9 15 0,-33 9 2 15,15-3-7-15,0-4 3 16,24 7-7-16,-10 0-1 16,17 7-15-16,-7-4 3 0,-3 16 4 15,-7-4-5-15,-14 23 2 0,-4-7-4 16,-28 16 2-16,3-6-4 16,-17 6-1-16,3-9-4 15,-14 2-1-15,8-8-3 16,-12 2 1-16,8-6-2 15,0-2 2-15,6-4-2 16,15-1-1-16,0-2 1 16,21 0-1-16,0-6-3 15,22 2 2-15,-5-5 1 16,26-4 0-16,-8 0 0 0,7 1 2 16,-6-4-45-16,-5 0-18 15,-6-3-65 1,0 3-25-16,-7 0 9 15</inkml:trace>
  <inkml:trace contextRef="#ctx0" brushRef="#br0" timeOffset="14008.91">30413 9903 296 0,'14'-19'112'0,"-14"19"-87"0,4 0 22 0,-4 0 5 15,-4 3-21-15,1 0-8 16,-15 7-11-16,0-4-6 16,-17 10-3-16,7-7-3 0,-7 10 1 15,6 0-1-15,1 0 2 0,7-4-3 16,7 4 0-16,3-3 1 16,15 3 0-16,-1-4-3 15,22-2 2-15,-4 6 1 16,21-1 2-1,-10-2-1-15,7 6 2 0,-7 0-2 16,3 3 2-16,-7-3-2 16,-3 6 2-16,-4-6-4 15,-7 6 0-15,-3 1 23 16,-8-1 10-16,-3-6-8 0,-7-3-1 16,0-4-11-16,-14-2-5 15,3-4-4-15,-20-9-3 16,6 0 1-16,-14-3 1 15,7-3-41-15,0-7-18 16,4 4-40-16,7-7-14 16,3 4-38-1</inkml:trace>
  <inkml:trace contextRef="#ctx0" brushRef="#br0" timeOffset="14209.091">30353 9840 324 0,'46'-28'123'0,"-46"28"-95"0,60-16 11 0,-53 16 1 15,25 0-20-15,-4-3-6 16,35-3-8-16,-13 0-5 0,13 3 0 16,-10-1-8-16,0 4-3 0,-7 0-65 15,-4 7-27-15,-6-1-37 16</inkml:trace>
  <inkml:trace contextRef="#ctx0" brushRef="#br0" timeOffset="14840.195">26769 12170 300 0,'17'-22'112'0,"-17"22"-87"0,7-9 11 16,-7 9-2-16,0 0-6 16,0 0 3-16,-10 15-6 0,-1-5-1 15,-10 15-13-15,4-3 4 0,-22 31 3 16,7-6-4-16,-28 22 2 15,-18 31-7-15,1 4-3 16,-4 6-3-16,-1-10 0 16,1-6-2-16,4-13-1 15,10-8 1-15,14-11-1 16,10-15-9-16,12-3-2 16,13-25-87-1,7-13-25-15,11-6-16 16,4-9 10-1</inkml:trace>
  <inkml:trace contextRef="#ctx0" brushRef="#br0" timeOffset="15121.77">26275 11919 352 0,'10'-22'132'0,"-6"22"-103"0,7 6 10 15,-8 4-2-15,4 5-12 16,4 14 0-16,6 8-5 16,5 10-3-16,-1 10-9 15,0 21 4-15,0 16 1 0,-3 3-2 16,-4 7-1-16,3 9-6 16,-6 0-3-16,0-10 0 0,-4-12-1 15,-4-13-3 1,1-5 2-16,-1-11-26 15,1-8-9-15,6-11-37 16,4-14-14-16,8-7-75 16</inkml:trace>
  <inkml:trace contextRef="#ctx0" brushRef="#br0" timeOffset="15414.495">27136 12414 308 0,'-4'-25'115'0,"4"25"-89"0,14-9 14 0,-14 9 1 0,11 0-12 15,6 6 0 16,33 7-12-31,20 6-9 16,15 12-6-16,-14-6 1 0,-11-3-24 16,-15 6-11-16,-13-9-60 15,-7 6-26-15,-14-3-12 16</inkml:trace>
  <inkml:trace contextRef="#ctx0" brushRef="#br0" timeOffset="15615.253">27107 12863 332 0,'-3'19'126'0,"10"-13"-98"0,11-3 10 0,-8 3-1 16,11-6-12-16,15-6-2 16,6-3-13-16,-7 6-6 15,29-4-3-15,17 1 1 0,-7 0 3 16,-3-1-11-16,-4 4-3 15,-7 0-73-15,0 6-31 16,-18 4-32 0</inkml:trace>
  <inkml:trace contextRef="#ctx0" brushRef="#br0" timeOffset="16215.272">28176 12092 288 0,'11'-10'110'0,"-11"10"-86"0,32-9 16 0,-29 9 2 16,29-7-8 0,-4 4 3-16,25 0-1 0,-7 0 2 15,10 9-21-15,-10 1 8 0,11 8 3 16,-11-2-2-16,-18 9-1 16,-3-7-7-16,-25 10-3 15,0-3-9-15,-18 7-2 16,4-7-2-16,-25 9-2 15,7 0-2-15,-14 7 1 16,11-7 1-16,3 4 0 16,4 2-3-16,14-2 2 15,3-10 1-15,18 9 2 16,1-8-1-16,16 8-1 16,-3-6 1-16,11 10-1 15,-7-7 0-15,7 13 0 0,6 9 0 16,-9-2 0-16,-8-7 11 15,-11-7 5-15,-13-6-6 16,-8-9-3-16,1-3-4 16,-40 3 0-16,11-6-4 15,-31 0 0-15,13-4-1 16,-45-2-2-16,-25-1-13 16,21-3-6-16,18-3-39 15,18 0-15-15,17 1-42 16,14-4-15-16,14-10-16 15</inkml:trace>
  <inkml:trace contextRef="#ctx0" brushRef="#br0" timeOffset="16905.266">29249 11521 276 0,'10'-57'104'0,"-10"57"-81"0,-31-37 3 0,24 34-4 0,-18-10-12 15,4 4-1-15,-39-10-5 16,10 3-3-16,-48-3 0 15,24 4 3-15,-68-4 5 0,33 3 1 16,-74 1 4-16,41 2-3 16,-97 13-1-16,62 0-6 15,-130 19-1-15,89-7-1 16,-163 54 1-16,-71 25 7 16,127-19 3-16,96-22 0 15,-88 63 0-15,91-34-3 16,-39 34-1-16,75-32 1 15,-8 57 1-15,1 22-1 16,56 6-1-16,56-6-3 16,46-13-1-16,36 4-1 0,41 3 0 15,54-10 6-15,39-25 4 16,49-6 1-16,59-16 1 16,51-19-2-16,27-21 1 15,29-20-2-15,28-24 0 16,25-13-7-16,13-19-4 15,8-18-1-15,10-23-1 16,-13-25 0-16,-22-6 2 16,-25-12-1-16,-6-41-1 15,-40 6 1-15,-24-32-1 16,-53-8 0-16,-53-17 2 16,-60-2-3-16,-77 43-2 15,-15 38-3-15,-113-38 1 16,-105-31 1-16,-68 29 2 0,-48 24 1 15,41 44 1-15,71 22-11 16,-144 13-5-16,94 12-21 16,-84 19-9-16,92 4-15 15,-18 27-5-15,64-3-79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7:52:35.4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17187 6711 156 0,'18'-28'57'0,"-7"6"-44"0,10-25 14 16,-11 28 3-16,11-9-9 0,4-4 1 15,-4 7-2-15,-3 3 0 16,7-6-11-16,-8 0 10 0,1 6 4 15,-4 3 0-15,-7 7 0 16,0 2-10-16,-14 16-3 16,-11 10-6-16,-6 9-3 15,-8 25 8-15,-3 23 4 16,-8 14 5-16,-17 26 3 16,-24 35-5-16,-22 27-1 15,-18 35-7-15,-38 29-3 16,-4 2-2-16,-31 38-3 15,-1-12 1-15,-10-1 1 16,18-18-1-16,20-16-1 16,15-28 1-16,21-32-1 15,25-9 0-15,24-34 0 16,18-26-3-16,21-28 2 0,14-18-19 16,11-20-7-1,7-21-68-15,14-16-30 0,7-12 1 16</inkml:trace>
  <inkml:trace contextRef="#ctx0" brushRef="#br0" timeOffset="482.654">15064 6642 192 0,'3'-38'74'0,"4"29"-58"0,7 0 9 0,-3 9 2 16,-1 9-5-16,1 19 1 15,0 7-3-15,3 9-3 16,0 9-9-16,0 10 1 0,4 15 4 16,3 13-3-16,3 0 2 0,12 19-5 15,13 18 1 1,11 4 1-16,7 3 5 0,4 15-4 16,10 4 0-16,11 6-4 15,6 9 1-15,-2-9-2 16,-5-3 2-16,1 15-4 15,0-21 0-15,-1-13-1 16,-6 6-2-16,0-12 1 16,-11-16 1-16,7-13-3 15,7-18 0-15,4-13-19 16,-7-9-7-16,-8-10-57 16,4-3-25-16,-7-9-7 15</inkml:trace>
  <inkml:trace contextRef="#ctx0" brushRef="#br0" timeOffset="1696.017">24800 7263 216 0,'18'-50'82'0,"-15"37"-64"0,8-3 24 0,-11 10 8 16,4 6-4-16,-1 6 0 15,-3 4-10-15,0 6-3 16,-3 5-18-16,-4 8 0 0,-4 5-1 16,-7 7-3-16,-6 9 1 15,-15 13-5-15,-11 6-2 16,-3 0 0-16,1-6-1 15,6-7-2-15,7-9 1 16,11 0-2-16,7-9-1 16,6-7 1-16,15-12 1 15,15 0-3-15,13-7-2 16,18 4 2-16,7-4 2 16,3 4 2-16,7 0 1 0,15-1-2 15,7 14-2-15,-1 2 1 16,-6 3-1-16,-7 4-3 15,-8 3 2-15,-3 3 3 16,-14-3 1-16,-11 2-1 16,-7 8 1-16,-10 2-2 15,-11 0-1-15,-7-9 16 16,-7 0 6-16,-7-10-2 16,-11-5 1-16,-14-7-12 15,-13-10-5-15,-23-9-3 16,1-3 1-16,-3-9-1 15,-15-7-1-15,-7-9-17 16,8-3-9-16,13-3-30 16,14 2-13-16,15 1-20 0,17 3-8 15,22-6-44 1</inkml:trace>
  <inkml:trace contextRef="#ctx0" brushRef="#br0" timeOffset="2015.56">24927 7141 252 0,'-17'-19'96'16,"6"22"-75"-16,0 9 21 0,8-5 6 0,-1 2-19 16,4 1-6-16,7-1-10 15,11 3-1-15,21-5-7 16,17-10 8-16,8-7 4 0,10 1-5 16,21-1-2-16,8 1-5 15,-8 3-2-15,-7 3-3 16,-7 3-3-16,-7 3-95 15,0 3-44-15</inkml:trace>
  <inkml:trace contextRef="#ctx0" brushRef="#br0" timeOffset="2495.995">26141 7348 288 0,'-7'-22'110'0,"7"9"-86"0,10-15 5 0,-3 12-5 0,4-6-8 16,7-3 1-16,3-3 2 15,7 0 0 1,11 12-10-16,7 13 8 0,7 15 3 0,0 17 5 15,-1 5 2-15,-9 19-6 16,-8 16-2-16,-10 22 0 16,-11 3 0-16,-21-6-6 15,-18 16 0-15,-14 5-6 16,-10-2-2-16,-11-13 0 16,0-6-1-16,-7-7-2 15,0-9-2-15,7 1 1 16,11-14-1-16,13-9 0 15,22-9 0-15,21-13-3 16,14-3 2-16,15-12 1 16,10-10 2-16,21-6-1 15,14-3-1-15,-4-1 1 16,-3 1-1-16,-14-3-29 0,-3 9-13 16,-8-10-47-16,-3 10-18 15,0 0-61 1</inkml:trace>
  <inkml:trace contextRef="#ctx0" brushRef="#br0" timeOffset="2808.001">27601 7824 368 0,'4'-12'140'0,"-4"12"-109"0,-7 3 7 16,0 3-6-16,-4 3-9 15,-6 7-2-15,-12 6-5 16,-6 6 0-16,-7 26-9 16,-1-1-2-16,-2 10-1 0,-1-4-5 15,0 1 1-15,0-10 0 16,0 9 2-16,0 1-3 15,4-7 0-15,3 4-12 16,7-17-7-16,11-5-53 16,11-19-25-16,6-7-64 15</inkml:trace>
  <inkml:trace contextRef="#ctx0" brushRef="#br0" timeOffset="3038.411">27206 7692 288 0,'-7'-6'107'0,"7"22"-83"0,0 15 21 0,0-15 7 15,0 9-17-15,4 3-3 16,-1 10-14-16,1 18-4 16,-1 19-8-16,1 1-2 0,3-4 2 15,3 6-3-15,8 4-2 16,14-1 0-16,7-5-1 15,10-17-40-15,4-15-15 0,0-13-110 16</inkml:trace>
  <inkml:trace contextRef="#ctx0" brushRef="#br0" timeOffset="3309.583">28332 7564 272 0,'-36'-22'104'0,"36"28"-81"0,7 7 14 0,0-4-1 16,8 1-13-16,-1-4 0 15,24 6-12-15,26 7-4 16,7 0-4-16,13 0-3 0,4 3 3 15,-10-3-4-15,-15 2-2 16,-17 1-124 0,-21 0-78-16,-18 10 84 15</inkml:trace>
  <inkml:trace contextRef="#ctx0" brushRef="#br0" timeOffset="3477.121">28377 8128 272 0,'15'28'101'0,"9"-18"-78"0,22-10-5 0,-21 0-5 0,10-3-10 16,14-4 0-16,1-2-3 15,-8 0-1-15,25-1-100 16,18 1-47-16,-4-1 57 16,-3 1 31-16</inkml:trace>
  <inkml:trace contextRef="#ctx0" brushRef="#br0" timeOffset="3965.58">29972 7416 288 0,'0'-15'110'0,"0"15"-86"0,0-6 18 0,0 6 1 16,-4 0-19-16,1 0-3 15,-18 3-11-15,3 0-4 16,-24 6-3-16,7 1-3 0,-15 12 1 16,8-7-1-16,-4 10 0 15,11 0-3-15,3 7 0 16,4-7 2-16,14 6 0 16,3-9 1-16,15 10 2 15,17 2-3-15,21-3-2 16,14-2 4-16,-6-1 3 15,-11-6-3-15,17 9-1 0,18 13-2 16,0 12-2-16,-3 4 25 16,-25-13 12-16,-7-12-5 15,-8 5-4-15,-6-8 2 16,-11 5 0-16,-3-9-2 16,-18-2-3-16,-11 5-9 15,-7-9-3-15,-6 0-5 16,-1-10-3-16,4-2 0 15,-39-4-1-15,-29-3-3 16,8-6 2-16,7-6-17 16,3-4-5-16,8-6-27 15,10 0-8-15,10-2-18 16,15-5-5-16,10 8-73 16</inkml:trace>
  <inkml:trace contextRef="#ctx0" brushRef="#br0" timeOffset="4188.323">29919 7357 264 0,'11'-9'101'0,"-11"9"-78"0,42 0 6 0,-38 0 0 0,20 0-7 16,-3 0 1-16,46 0-10 15,-14 0-5-15,25 6-5 16,-11-3-3-16,14 3 3 0,-14-3-51 16,7 7-19-1,-14-4-62-15</inkml:trace>
  <inkml:trace contextRef="#ctx0" brushRef="#br0" timeOffset="4625.979">30932 7391 264 0,'7'-6'101'0,"-7"6"-78"0,21-9 13 0,-18 9 0 16,11 0-6-16,-3 0 2 15,21 6-7-15,-8-3-1 16,29 13-13-16,-10-4 11 0,6 29 5 16,-7-6-1-16,-10 24-1 15,-7-9-9-15,-29 16-3 16,4-13-1-16,-38 32 2 16,-22 19-5-16,10-29-3 15,8-16-3-15,-36 7-3 16,-17 13 1-16,17-10-1 15,18-7 0-15,18-8 0 0,17-1-7 16,25-12 0-16,29-10 7 16,9-6 7-16,-6-6-3 15,46-6-2-15,-18-4-1 16,28-3 1-16,-18 0-34 16,-2-2-16-1,-16-1-57-15,-9 3-23 0,-8-3-28 16</inkml:trace>
  <inkml:trace contextRef="#ctx0" brushRef="#br0" timeOffset="5284.358">24402 8940 248 0,'-4'3'93'0,"4"4"-72"0,0-1 11 0,0 0 1 16,4 1-7-16,-1-1 2 16,8-3-3-16,6 0 2 15,5-3-15-15,-5 0 4 0,36 0 4 16,32-3 0-16,10-3 0 15,-21 3-6-15,88-10-4 16,-38 4-5 0,112-4-4-16,-66 4 2 0,98-7 0 15,-74 7-1-15,77-1 1 16,-73 7-4-16,42-3-2 16,-64 3 2-16,1 3 2 15,-43 0-2-15,-18 0-2 16,-24 0-20-16,-25 3-10 15,-11 3-32-15,-24 7-11 16,-7-4-70 0</inkml:trace>
  <inkml:trace contextRef="#ctx0" brushRef="#br0" timeOffset="5841.013">25682 9304 344 0,'39'-12'129'0,"-39"12"-100"0,7 0 11 0,-7 0-2 15,-7 3-19-15,4-3-5 16,-22 9-9-16,4 0-4 16,-22 13 0-16,-13 7-1 0,6 2 2 15,8-6-3-15,10 10 0 16,11-10 1-16,11-3 0 16,13-4-3-16,15-2 2 15,14 3 1-15,10-3 2 16,4 2-1-16,3 4-1 15,4 3 1-15,4 0-1 16,2 4 2-16,1 5 1 16,-3 1-4-16,-8 2-1 15,-6 1 1-15,-8 3 2 0,-7-4 11 16,-10 7 4-16,-8-6 4 16,-10-7 0-16,-14-3-3 15,-10-6 0-15,-12 3-3 16,-6-6 1-16,-4-3-8 15,0-4-2-15,-7-2-3 16,0-7 1-16,0-6-7 16,1-10 1-16,2-5-30 15,8-14-13-15,7-5-27 16,6 2-12-16,5 1-82 16</inkml:trace>
  <inkml:trace contextRef="#ctx0" brushRef="#br0" timeOffset="6079.62">25650 9342 268 0,'8'0'101'0,"-8"0"-78"0,31-3 15 0,-27 3 4 16,13-4-14-16,26-2-1 15,6 0-12-15,-10-4-4 16,28 1-6-16,-11 6-6 0,19-3-2 16,23-4-14-16,-31 10-6 0,-10 0-103 31,-4 10-68-31,-11-4 80 0</inkml:trace>
  <inkml:trace contextRef="#ctx0" brushRef="#br0" timeOffset="6499.296">26638 9260 276 0,'25'-16'104'0,"-11"10"-81"0,11 0 14 0,-15 3 1 15,8 6-11-15,14 3-1 16,7 7 0-16,6 6 1 16,-9-4-14-16,-8 4 8 0,0 19 5 15,-3-7-3-15,-11 25 1 16,-3-5-7-16,-22 5 0 16,-17 13-10-16,-11-6-4 15,0-1-2-15,-7-5-1 16,0 2 0-16,4-5 2 15,7-7-1-15,10-6-1 0,11-7-2 16,14-9-1 0,14-6 2-16,14-10 0 0,22 1 1 15,3-10 2 1,-8 0-3-16,22-10 0 0,25-8-21 16,-18 2-8-16,-14 3-53 15,18 1-24-15,17-1-57 16</inkml:trace>
  <inkml:trace contextRef="#ctx0" brushRef="#br0" timeOffset="7026.905">28935 8790 256 0,'-71'12'96'0,"71"-12"-75"0,-21 13 6 0,18-10-2 0,10 3 4 15,0-3 6-15,24 1-7 16,-6-1-4-16,32-3-14 15,-8 0 18-15,50-3 10 0,-22-1-4 16,61-2-2-16,-29 3-16 16,57-3-7-16,-39 0-4 15,71-1 1-15,-50 1-3 16,67 6-2-16,-56 0 0 16,49 0-1-16,-53 0 0 15,18 0 2-15,-42 6-54 16,-1 1-22-16,-31-1-38 15,-29 3-15-15,-13-3-5 16</inkml:trace>
  <inkml:trace contextRef="#ctx0" brushRef="#br0" timeOffset="7629.122">29820 9254 212 0,'21'-16'79'0,"-21"16"-61"0,39-22 17 0,-35 19 5 0,10-6-1 16,0-1 4-16,0-5-7 15,0 5 1-15,-3 7-21 16,-4-3 8-16,-4 12 6 0,1-3-5 16,-8 7-2-16,1-1-11 15,-11 16-5-15,0-9-4 16,-7 6 0-16,3-3-4 16,-3 3-2-16,3-4 4 15,4 1 1-15,0-3 0 16,10-1-2-16,1-2-2 15,17 0 1-15,-4-4 1 16,19 4 2-16,-8-4-3 16,11 13 0-16,-8-6 1 0,12 12 0 15,-8-6 0-15,11 9 0 16,-8-3 2-16,5 10 1 16,-5-10-1-16,-2 3-2 15,-8-2 12-15,-7 2 6 16,-4 4 0-16,-10-10 1 15,0-3-8-15,-17 0-2 16,3-4-5-16,-11-2-3 16,4 0 2-16,-14-10 2 15,6 0-4-15,-16-9-1 16,-15-6-7-16,17-1-3 16,8 1-52-16,-4-13-21 15,-3-16-48-15,21 13-21 16,3 3 18-1</inkml:trace>
  <inkml:trace contextRef="#ctx0" brushRef="#br0" timeOffset="7811.584">29834 9188 280 0,'22'-9'104'0,"-22"9"-81"0,42 0 5 0,-39 0-2 16,22 0-6-16,-7 0 0 15,28-4-8-15,-8 4-5 16,33-6-4-16,-15 6-14 0,8 0-2 16,-8 0-128-1</inkml:trace>
  <inkml:trace contextRef="#ctx0" brushRef="#br0" timeOffset="8215.495">30611 9248 280 0,'0'-19'107'0,"0"19"-83"0,14-16 10 0,-14 16 2 0,10-6-5 16,1 0 4 0,14-7-13-16,-4 10-5 15,10 3-10-15,-6 0 4 0,7 9 2 0,-4 1 5 16,-3 12 3-16,-4-4 0 15,-7 14 2-15,-3-4-11 16,-18 25-4-16,3-12 1 16,-21 16 2-16,4-14-6 15,-14 4-1-15,7-9 2 16,-4 0 3-16,7-7-4 16,4-3-1-16,3 4-2 15,11-7-2-15,4-3 1 16,42-3-1-16,-8-4 0 15,33-2 2-15,-11 2-1 16,35-2-1-16,-17 3-2 16,3 6 1-16,-14-7-48 0,-11 10-21 15,-10-6-117 1,-18 9-63-16,-3 1 117 16</inkml:trace>
  <inkml:trace contextRef="#ctx0" brushRef="#br0" timeOffset="8795.655">26793 11834 316 0,'15'-15'118'0,"-15"18"-92"0,3 3 17 0,-6 0 3 15,-4 10-12-15,-4 12-2 16,-7 13-7-16,-6 6-2 16,-12 10-12-16,-17 5 0 0,-17 17 2 15,-4 12-3-15,0 6 2 16,0-3-5-16,-4-6 1 16,0 6-5-16,8-3-2 15,10-10 0-15,10-12 1 0,15-19-3 16,7-3 0-16,10-15-43 15,8-14-20-15,3-8-28 16,7-10-8-16,3-10-47 16</inkml:trace>
  <inkml:trace contextRef="#ctx0" brushRef="#br0" timeOffset="9080.62">26254 11718 304 0,'0'-28'112'0,"3"28"-87"0,4 3 15 0,-3 4 3 16,-1-1-4-16,1 0 1 15,3 13-4-15,4 19 0 16,3 18-20 0,3 13 0-16,1 3-2 0,0 6 1 0,-4 26 1 15,-4 3-11-15,-6-1-2 16,-1 1-1-16,-3-1 3 15,4-2-4-15,3-16-1 16,7-13-9-16,4-19-4 16,6-15-40-16,8-16-15 15,3-19-44-15,-3-9-20 16,7-12-6 0</inkml:trace>
  <inkml:trace contextRef="#ctx0" brushRef="#br0" timeOffset="9309.088">26861 12167 316 0,'-25'6'121'0,"35"-3"-95"0,19 3 16 16,-8-2-1-16,21-4-8 15,11 0 3-15,14 3-16 16,21 0-4-16,-14 0-10 15,-14 0-6-15,14 7-1 0,15 5 1 16,-15-2 2-16,-14 6-76 0,-22 9-34 16,-6 3-52-1</inkml:trace>
  <inkml:trace contextRef="#ctx0" brushRef="#br0" timeOffset="9503.954">27238 12631 316 0,'7'9'121'0,"7"-3"-95"0,28-6 16 0,-13 0-1 16,20-6-17-16,8 6-1 15,3-9-13-15,3 9-4 16,4-10-4-16,4 7-2 0,3 0 1 16,-7 0-39-16,-4-3-14 15,-6-1-56-15,-4 4-21 16,-1-3 17-16</inkml:trace>
  <inkml:trace contextRef="#ctx0" brushRef="#br0" timeOffset="9831.394">28621 11778 280 0,'0'-38'104'0,"0"38"-81"0,3-9 20 0,-3 9 6 16,4 3-5-16,-4-3 1 15,3 19-5-15,1-10-2 16,-4 38-21 0,0-9 3-16,0 31 1 0,-7 34 2 0,0 17 1 15,-4 5-7-15,4-9-2 16,4 0-9-16,-1-3-4 15,4-10-1-15,4-12 1 16,-1-19-3-16,1-12 0 16,-1-19-54-16,1-10-25 15,-8-12-81-15,-6-10-35 16,-8-12 56 0</inkml:trace>
  <inkml:trace contextRef="#ctx0" brushRef="#br0" timeOffset="10897.193">25718 11076 212 0,'21'-85'79'0,"-21"85"-61"0,10-41 15 0,-6 32 3 15,-4 6-7-15,0 0-2 16,0 21-4-16,-4 32-3 16,-3 16-10-16,-7 35 9 0,-4 24 7 15,-3 29-1-15,-3 24 3 16,-8 36-7-16,0-1-1 16,-3 3 4-16,0 1 2 15,3-36-9-15,0-8-3 16,0-10-6-16,4-25-3 0,3-16-2 15,4-25-3-15,4-18 3 16,2-17 0-16,5-11-4 16,6-14-1-16,4-9 1 15,7-6 2-15,11-9 0 16,17-4 2-16,22-2 2 16,10-4 2-16,14-6-8 15,39-4-1-15,14-5 2 16,39-1 4-16,14 1 8 15,35 2 2-15,4 7-5 16,21 6-3-16,0 10-3 16,7 6 0-16,-4 3-2 15,1 6 2-15,-19-3-2 16,-2 3 2-16,-36 0-2 16,-32-9-1-16,-24 6 1 0,-1-6-1 15,-34-3 0-15,-33-7 0 16,-24-6 2-16,-18-6 1 15,-14-9-4-15,-10-10 1 16,-8-7 0-16,-3-5 0 16,0-7-3-16,0-9 2 15,7-28 3-15,7-23 1 16,7-12-4-16,18-43-1 16,14-14-2-16,10-33 3 15,4-8-2-15,-3-27-1 16,-4 19-4-16,-4-4 0 15,-14 29 4-15,-17 40 2 16,-14 35 2-16,-12 28 0 0,-6 19 0 16,-3 15 2-16,-1 17-3 15,0 11 0-15,4 11 1 16,4 2 2-16,3 3-3 16,0 4 0-16,0 3-1 15,0-1 0-15,-8 1 4 16,-9 0 1-16,-22-7-1 15,4 10-2-15,6-3 1 16,-48-16-1-16,17 6 0 16,-89-21 2-16,33 8-3 15,-138-11 0-15,70 12 1 16,-161-7 0-16,105 13-3 16,-194 19 2-16,-170 22 1 0,86 22 0 15,63 6-16-15,88-4-6 16,45-5-51-16,83-13-20 15,66-19-86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7:52:49.5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16708 6366 236 0,'-15'16'90'0,"-6"12"-70"0,-18 22 10 16,32-40 2-16,-35 46-7 0,-32 35 0 16,-4 19 2-16,-10 28 2 15,-21 12-15 1,-15 48-4-16,-13 9 1 0,-29 34-7 0,-3 26-2 15,-22 2 3-15,1 17 4 16,6-23-12 0,15-9-2-1,31-47 2-15,36-41 3 0,28-34-17 0,25-38-6 16,17-32-54 0,21-14-23-16,8-20-21 31</inkml:trace>
  <inkml:trace contextRef="#ctx0" brushRef="#br0" timeOffset="405.097">14524 6582 220 0,'-4'-34'82'0,"4"34"-64"0,7 0 0 0,0 3-6 16,4 3 0-16,7 4 5 16,6 9 8-16,8 15 5 15,3 10-16-15,1 12 12 0,2 17 4 16,8 36-4-16,11 10-1 15,10 23-10-15,3 21-2 16,8 0-5-16,10 18-3 16,14-8-2-16,11 2-3 15,-3 4 5-15,13-16 1 16,8 0-2-16,-8 7-1 16,-6-17-1-16,-1-12 1 15,-3 7-18-15,-11-10-4 16,-10-13-92-16,-11-6-42 0,-7-18 24 15</inkml:trace>
  <inkml:trace contextRef="#ctx0" brushRef="#br0" timeOffset="2022.627">23453 7649 200 0,'3'-41'77'0,"-3"31"-60"0,4-5 19 0,-4 12 5 16,0-1-10-16,0 1-1 16,3 10 3-16,1 11 1 15,-4 20-18-15,0 12 0 0,0 7-2 16,-4 37 8-16,1 15 6 0,-1 7-9 15,1 22-1 1,3 3-10-16,0-9-3 16,0 3-3-16,0 3 1 15,3-16-2-15,1-15-1 0,-4-16 3 16,0-7 2-16,0-8-4 16,-4-17-1-1,1-5-24-15,-1-20-10 0,4-15-50 16,4-13-22-16,6-9-34 15</inkml:trace>
  <inkml:trace contextRef="#ctx0" brushRef="#br0" timeOffset="2551.483">23862 7846 280 0,'-4'-12'104'0,"4"5"-81"0,4 1 5 0,-1 3-4 16,4-3-10-16,11-1 2 15,10-2 0-15,22-1-1 16,6 1-7-16,4 3 8 0,0 6 4 0,0 6 1 15,0 10 2 1,0 6 0-16,-4 6 1 16,-3 6 0-16,-7 29 2 15,-10 6-5-15,-15 0-3 0,-14 0-6 16,-18 6 0-16,-14 16-7 16,-6 3-3-16,-8 0 1 15,-3-3 0-15,-11 6-1 16,-4 7 1-16,1-7 0 15,6-3 1-15,8-12-5 16,10-13 1-16,18-7 0 16,21-8 0-16,21-10 2 15,11-10 1-15,14-12 3 16,18-13 1-16,17-2-1 16,0-4-1-16,-10-3-6 15,-4 3 1-15,-7-3-2 16,0-3 0-16,-4 0-38 0,-3-4-18 15,-3 1-36-15,-8 0-15 16,-3 6-60 0</inkml:trace>
  <inkml:trace contextRef="#ctx0" brushRef="#br0" timeOffset="2939.869">25869 8542 272 0,'11'-31'104'0,"-11"24"-81"0,0 7 23 15,0 0 23 1,-7 16-18-16,-4 6-5 16,-3 6-5-16,0 7-23 15,-4-1-2-15,-3 16-1 0,0-6-4 16,-4 3 1-16,-6 10-7 16,-5 6-1-16,-3 6-2 0,1-7-2 15,-5-5 1-15,4-7-1 16,4-9-3-16,7-1 2 15,3-8-34-15,8-7-17 16,6-9-31-16,4-7-13 16,11-6-56-1</inkml:trace>
  <inkml:trace contextRef="#ctx0" brushRef="#br0" timeOffset="3209.493">25488 8307 300 0,'-3'-13'112'0,"6"20"-87"0,8 12 24 0,-8-4 4 16,8 7-13-16,10 9-1 0,4 26-9 16,3 9-2-16,4 3-15 15,-1 6-3-15,1 13-3 0,0 3-1 16,0 0-1-16,3-7-6 15,4-5 1-15,0-10 2 16,3-10 3-16,-3-9-20 16,3-12-9-16,-3-7-48 15,0-15-18-15,0-3-77 16</inkml:trace>
  <inkml:trace contextRef="#ctx0" brushRef="#br0" timeOffset="3495.605">26734 8363 352 0,'7'4'132'0,"0"-1"-103"0,3 3 5 0,-10-3-5 16,14-3-17-16,25 0-2 0,14 0-4 16,7 0 1-16,7-3-4 15,0-3-2-15,0 6 0 0,-7 0-1 16,-11 0 0 0,-10 0-38-16,-14 0-14 0,-11 15-106 31</inkml:trace>
  <inkml:trace contextRef="#ctx0" brushRef="#br0" timeOffset="3694.424">26734 8846 252 0,'-18'28'93'0,"21"-15"-72"0,12 0 9 0,-5-13 2 15,15 0-5-15,21 0 4 16,17 0-11-16,8-4-2 15,-1-2-10-15,1 6-5 0,-4 0-2 16,-7 0-17-16,-7 0-6 16,-7 10-121-1</inkml:trace>
  <inkml:trace contextRef="#ctx0" brushRef="#br0" timeOffset="5855.019">28688 8103 192 0,'35'-53'71'0,"-14"25"-55"0,15-10 20 0,-22 29 4 15,0-1-9-15,-4 1-3 16,1-7-5-16,0 0-3 15,-4 1-10-15,-4 2 5 0,-6 1 2 16,-1 2-3-16,-14 1 0 16,4 3-4-16,-17 6 1 15,2 0-6-15,-20 6-1 16,10-3 0-16,-28 16 2 16,11 0-3-16,-8 18 0 15,-6 13-3-15,13-3-3 0,11 0 2 16,11-6 2-16,7 3-2 15,10-3 0-15,11-3 1 16,7-7 2-16,7 0-1 16,18-3-1-16,14 1 1 15,14-1-1-15,3 10 2 16,1-1 3-16,-1 4-2 16,0 9 0-16,1-3-1 15,-1 0 1-15,-6 6-4 16,-11-2 0-16,-11 5 1 15,-14 7 0-15,-11-1 4 16,-13-2 5-16,-8-10 4 16,-7 4 2-16,-3-14 3 15,-7-2 1-15,-7-7-6 0,-11-3 0 16,-14-6-6-16,-4-3-2 16,4-9-2-16,0-1-3 15,0-3 1-15,4-12-1 16,6 3-3-16,8-6 0 15,10-7-1-15,14-12 3 16,18-13 0-16,18-16 1 16,13 1-3-16,15-7 0 15,28-3 2-15,4 1 0 16,-15 18 1-16,61-44 2 16,-26 22-3-16,47-29 0 15,-32 26 1-15,35-31 2 16,-28 24-1-16,-21 1-1 0,-18 15 1 15,-25 1-1-15,-10 18-7 16,-36-3 0-16,1 9-13 16,-25 0-2-16,3 7-15 15,-17 0-4-15,7 9-20 16,-18 3-9-16,7 10-66 16</inkml:trace>
  <inkml:trace contextRef="#ctx0" brushRef="#br0" timeOffset="6618.561">23326 9912 232 0,'21'-12'88'0,"-21"12"-69"0,21-13 15 0,-17 13 1 16,-1-3-3-16,1 0 1 15,3 0-7-15,-4 0-2 16,1 3-13-16,-1 0 4 0,1 0 5 15,-1 0-7-15,4 3 0 16,0 0-1-16,18 0 0 16,-7 0 5-16,35 0 1 15,-7 1-7-15,49-11-2 16,-18 4-1-16,68-9 0 16,-29 2-4-16,78-2-3 15,-45 2-3-15,73-5 1 16,-56 5 1-16,63 1 2 15,-60 6-1-15,54-7-1 0,-61 4 1 16,-3 0-1-16,-36 3 0 16,-14-4 0-16,-24 4 0 15,-25 0 0-15,-11 0-40 16,-24 3-15-16,-4 0-44 16,-21 3-17-16,0 0-20 15</inkml:trace>
  <inkml:trace contextRef="#ctx0" brushRef="#br0" timeOffset="7025.006">24321 10298 280 0,'7'-22'104'0,"-7"22"-81"0,3-9 16 0,-3 9 1 15,0 0-7-15,0 0 1 0,0 9-11 16,0 0-1-16,-3 13-13 15,-1-3 8-15,1 31 5 0,-5 16-9 16,1 0-2-16,0-6-7 16,0 5-1-1,-3-5-1-15,3 6 1 0,3-10-2 16,4-5-1-16,0-8-2 16,4-8 1-16,-1-10-34 15,4-12-15-15,4-13-40 16,3 0-18-16,4-4-29 15</inkml:trace>
  <inkml:trace contextRef="#ctx0" brushRef="#br0" timeOffset="7428.18">24606 10326 284 0,'14'-9'107'0,"-14"9"-83"0,32-10 8 0,-28 10-2 16,13 0-7-16,-3-3-2 15,18 0-3-15,-7 0 1 16,21 3-10-16,-7 0 3 0,10 9 4 16,-10-2 5-16,-4 15 2 15,-7-4-4-15,-10 20 1 16,-4-7-7-16,-18 7-3 15,-13 18-3-15,-8-8 0 0,-3-8-4 16,0 4 0-16,-1-6 1 16,8-13 2-16,4-6-3 15,3 9-2-15,-1 6-3 16,8-2 1-16,11-10 3 16,10-3 1-16,25-7-4 15,10-9-1-15,-10 0 3 16,32-9 1-16,38-6-29 15,-10 2-12-15,-25 1-51 16,28-4-20-16,43-3-48 16</inkml:trace>
  <inkml:trace contextRef="#ctx0" brushRef="#br0" timeOffset="8030.271">27735 9737 216 0,'-21'0'82'0,"21"0"-64"0,-17 3 13 0,13-3 3 16,-3 3 0-16,3 0 1 15,4-3 1-15,0 0 0 16,8 0-19-16,-5 0 5 0,25-3 5 15,1 3-6-15,30-3 0 16,-9 0-3-16,42 0 0 16,-18-1-7-16,46-2-4 15,-29 0-4-15,50 0 0 16,-31 3-2-16,10-1-1 16,-29-2 3-16,-6 6 0 15,-18 0-28-15,-14 0-10 16,-11 0-36-16,-20 0-15 15,-5 6-69 1</inkml:trace>
  <inkml:trace contextRef="#ctx0" brushRef="#br0" timeOffset="8448.129">27986 10025 264 0,'7'-12'101'0,"-7"12"-78"0,11-7 11 0,-11 7-1 16,3 4-5-16,1-1 1 15,3 12-8-15,0-2-2 16,-4 12-11-16,1 3 1 0,-4 10 2 16,0-7 0-16,-7 16 3 15,0-9-5-15,-4 15-1 0,0-9-4 16,1 3-1-16,3-9-1 15,3-1-2-15,4-5 1 16,7-7-1-16,-3-6-42 16,3-7-19-16,0 1-101 15</inkml:trace>
  <inkml:trace contextRef="#ctx0" brushRef="#br0" timeOffset="8852.976">28261 10075 236 0,'14'7'90'0,"-14"-7"-70"0,25 3 15 0,-22-3 2 16,15 6-4-16,-4-6 1 15,14 3-2-15,-6 0 2 16,6 7-18-16,-4-4 4 0,1 7 1 15,-4-1-5-15,-3 7 1 16,-4-3-1-16,-7 9-1 16,0-7-3-16,-10 4-2 15,-1-3-4-15,-17 9 1 16,3-6-4-16,-13 7-2 16,2 2-3-16,-2 0 1 15,6-2 1-15,4 2 0 16,3-6 0-16,7 3 0 0,4-6 0 15,22 3 0 1,-5-6 0-16,29 0 0 16,-7-3 0-16,10-1 0 0,-7-2-33 15,8-4-13-15,-8 1-56 16,4-1-23-16,3 0-18 16</inkml:trace>
  <inkml:trace contextRef="#ctx0" brushRef="#br0" timeOffset="9394.185">25693 12023 252 0,'7'-29'93'0,"-7"29"-72"0,3-15 18 16,-3 15 3-16,0-4-5 16,0 4 3-16,0 4 0 15,0-1 2-15,-3 9-23 16,-1-2-2-16,-13 18 0 0,3-6-9 15,-25 16-2-15,-18 18-4 16,1 7-2-16,3-1 1 16,7 7-1-16,4-12 0 15,7-1 2-15,6-15-1 16,5-7-1-16,6-5-21 16,4-7-11-16,3-7-28 0,4-5-12 15,0-4-75 1,4-6-41-16,-1-13 92 15</inkml:trace>
  <inkml:trace contextRef="#ctx0" brushRef="#br0" timeOffset="9648.881">25418 11812 260 0,'17'-40'99'0,"-10"37"-77"0,4-4 20 0,-4 7 6 16,0 7-8-16,4 5 1 15,-4 7-12-15,-4-3-3 0,1 27-15 16,-1-5 2-16,1 15 3 16,3 20 1-16,3-1-1 0,1 6-8 15,3 0-5-15,4-5-2 16,3-11 1-16,0-5-1 16,-3-13-1-16,-1-10-30 15,-3-12-13-15,-3-3-38 16,3-10-13-16,0-12-55 15</inkml:trace>
  <inkml:trace contextRef="#ctx0" brushRef="#br0" timeOffset="9847.492">25912 12117 332 0,'17'9'123'0,"1"-6"-95"0,21 3 5 0,-36-2-5 16,22-4-16-16,17 6-2 16,1-3-6-16,-5 3-1 15,-2 0-1-15,-5 1-46 0,-2 2-17 16,-5 4-85 0</inkml:trace>
  <inkml:trace contextRef="#ctx0" brushRef="#br0" timeOffset="10011.608">26070 12349 280 0,'4'3'107'0,"13"-3"-83"0,15-7-5 15,-14 4-6-15,7-3-10 16,10-6-2-16,18-1-11 16,10 0-6-16,4 4-83 15,-3 0-34-15,3 2 46 16,-4 4 23-16</inkml:trace>
  <inkml:trace contextRef="#ctx0" brushRef="#br0" timeOffset="10685.019">27411 11684 216 0,'-4'-13'82'0,"4"13"-64"0,4-9 20 0,-4 9 5 16,0-3-4-16,0 3 1 15,0-3 0-15,0 0 2 16,-7-1-23-16,0 1-6 0,-11 3-5 16,4 0 0-16,-11 7 0 15,4-1-4-15,-11 6-3 16,8 1 0-16,-1-1 1 15,4 1-3-15,3 0 0 16,4-1-1-16,7-3-2 16,3 1 3-16,12 6 2 15,6-1 0-15,7 1-1 0,7 3 1 16,7 3-1-16,4 3 2 16,-11-3 1-16,-3 0-1 15,3 9-2-15,-7-6 1 16,-6 3-1-16,-5 1 15 15,-10-4 7-15,0-3-2 16,-14 0-1-16,-14 6-9 16,-4-9-2-16,0-1-6 15,8-8-2-15,2-4 0 16,-2-6 2-16,3 0-1 16,3-3-1-16,0 0-2 15,8-10-1-15,3 4 2 0,10-16 0 16,1 9 1-1,17-22 0-15,-3 7-3 16,27-13 2-16,-9 10 1 0,17-7 0 16,-11 10-3-16,7-10 2 15,-10 9 3-15,-4-2 1 16,-6 6 1-16,-8-4 0 16,-4 4-5-16,-13 0-1 15,-1 9-2-15,-10 3 3 16,0 7-16-16,-14 9-3 15,4 0-28-15,-15 9-9 16,7-2-34-16,-7 8-13 16,4 1-26-16</inkml:trace>
  <inkml:trace contextRef="#ctx0" brushRef="#br0" timeOffset="10984.362">26786 12352 288 0,'-7'9'110'0,"7"-6"-86"0,4 4 13 16,-1-7 0-16,4 0 0 16,8 0 2-16,6 0-6 15,11 0-3-15,-1 0-16 0,-3 0 2 0,22 0 2 16,-11 0-8-16,35-7-3 15,-14 1-4-15,35 0 0 16,-17 3-2-16,31-4-1 16,-24 1-2-16,17 3 1 15,-21 0-39-15,-3 3-18 16,-18 0-50-16,-11 0-19 16,-10 0-8-1</inkml:trace>
  <inkml:trace contextRef="#ctx0" brushRef="#br0" timeOffset="11335.523">27178 12628 360 0,'14'-19'134'0,"-14"19"-104"0,4 0 3 16,-4 0-7-16,0 9-14 16,0-6 1-16,-7 16-4 15,0 0 2-15,-4 16-6 0,4-7 4 0,0 16 1 16,-4 12-8-16,4-6 0 15,0-12-2-15,4-1 2 16,3-11-19 0,0-8-8-16,3-5-42 0,4-10-20 15,4-6-62 1</inkml:trace>
  <inkml:trace contextRef="#ctx0" brushRef="#br0" timeOffset="11676.37">27390 12568 280 0,'10'-3'107'0,"4"9"-83"0,11 4 10 0,-21-7 2 0,10 6-2 16,-4-3 1-16,11 4 4 16,-3-1 0-16,0 4-21 15,-4 2 1-15,-7-2-1 0,0 3-4 16,-14 6 2-16,0-4-7 15,-14 14-3-15,-11 5-3 16,0 4-3-16,7-9-2 16,4-7 1-16,7 0 1 15,11-3 0-15,6-7 0 16,8-2 0-16,-4-4 0 16,18 1 2-16,-4-4-1 15,14-6-1-15,14-3 1 16,4-7 1-16,11-5-19 0,-11-1-8 15,-4 4-40-15,11-4-18 16,-11-3-89 0</inkml:trace>
  <inkml:trace contextRef="#ctx0" brushRef="#br0" timeOffset="12008.401">28593 12013 324 0,'0'-9'123'0,"0"9"-95"0,-4 0 18 16,4 0 4-16,0 9-17 16,0-9-1-16,7 10-19 15,7 5-6-15,0-5-4 16,1-4-3-16,9 3 3 0,-3 1-22 16,4-1-7-16,0 7-42 15,-15-4-17-15,-3-2-65 16</inkml:trace>
  <inkml:trace contextRef="#ctx0" brushRef="#br0" timeOffset="12172.269">28434 12408 260 0,'-7'22'96'0,"7"-22"-75"0,28 3 17 0,-24 0 3 16,13-6-13-16,1 0-4 15,17-9-13-15,22-1-5 16,-12 4-4-16,-9 2-6 0,13-2 0 15,11 6-51-15,-3-3-23 16,-8 6-48 0</inkml:trace>
  <inkml:trace contextRef="#ctx0" brushRef="#br0" timeOffset="16406.497">29693 11627 208 0,'0'-3'77'0,"0"3"-60"0,0 0 6 0,0 0-1 16,0 0-6-16,0 0 1 16,0 0-3-16,0 0-1 15,0 0-7-15,0 0 3 0,0 0 3 16,0 0 5-16,0 0 2 15,0 0-6-15,0 0 0 16,0 0-2-16,4-6 3 16,3 6-1-16,0-3 0 0,4-3-3 15,6 6 1-15,4-3-2 16,8-4 2 0,2 7-4-16,1-3-2 15,0 3 2-15,-4 3 0 16,-3 4-1-16,-1 2 1 0,-6 3 2 15,-4 7 2-15,-7 0 1 16,-3 3 0-16,-8 0-2 16,-6 0-1-16,-8 0-1 15,-7 3 2-15,-10 0-5 16,-4 3-3-16,-3 0 5 16,3 1 3-16,4 5-3 15,3-6-2-15,7-3-2 16,8 1-3-16,6-4 5 15,11-4 1-15,14-2 2 0,18-3 2 16,14-4-5-16,3-3-1 16,-3 1-4-16,-4-4-1 15,-6 3 1-15,-8-3 2 16,-3 0-1-16,-8 0-1 16,-3-3-10-16,-3 0-4 15,0 0-42-15,-4 0-17 16,0 0-16-16,0 0-6 15,-4 0-53 1</inkml:trace>
  <inkml:trace contextRef="#ctx0" brushRef="#br0" timeOffset="16932.647">29397 12242 240 0,'-4'0'90'0,"4"0"-70"0,0 3 13 0,0-3 1 16,4 0-3-16,3 0 4 15,4 6-4-15,6-2 1 16,1-4-18-16,3 6 5 0,4-3 2 15,3 3 0-15,7-3 2 16,15-3-7-16,10 7 1 16,7-4-8-16,3 3-1 15,-3-6-2-15,7 0-1 0,4-6-3 16,-4 6-2-16,-3 0 1 16,-11 0-1-16,-4 0 0 15,-14 0 0-15,-6 0-11 16,-12 0-5-16,-3 6-34 15,-13-3-72 1,-8 3 5-16,-11 7-24 16</inkml:trace>
  <inkml:trace contextRef="#ctx0" brushRef="#br0" timeOffset="17520.272">29506 12650 264 0,'11'-10'101'0,"3"7"-78"0,7-6 15 0,-10 2 2 15,6 1-7-15,5 0 3 16,6 0-3-16,7-1 0 16,4 4-18-16,0 3 2 0,-4 6 3 15,-7 1 0-15,-7 2 3 0,-7 4 0 16,-10-1 1 0,-8-2 0-16,-6 5 2 15,-4-2-1-15,-7-4 0 0,-1 4-12 16,-6-1-5-16,0 1-5 15,3 3-3-15,1-1 1 16,6 4-1-16,4 0-3 16,7 0 2-16,7 3-1 15,7-4 0-15,7 1 2 16,7 0 2-16,4 6-1 16,3 0 2-16,0 0-4 15,1 0 0-15,-5 0 1 16,-3-6 0-16,-7 0 2 15,-3 0 1-15,-11-7-1 0,-7 1-2 16,-14-4 3-16,-11 1 0 16,-7-4-1-16,-3 0 1 15,-7-3-4-15,-11-3-2 16,-4 0-1-16,4 0 0 16,11 0-39-16,13-3-17 15,12 0-40-15,13 0-17 16,11-6-65-1</inkml:trace>
  <inkml:trace contextRef="#ctx0" brushRef="#br0" timeOffset="18461.735">30649 11261 260 0,'-17'-19'99'0,"6"9"-77"0,-7-8-2 0,8 14-7 16,-4-8-3-16,-4-4 4 15,-7-3-2-15,-13 1 3 16,-19-4-8-16,-17-3 7 0,-11 6 3 16,-38 3-5-16,-18 0 1 15,-32 4-8-15,21 6-1 16,32-1 0-16,-105 4 0 16,55 0-2-16,-126 6-2 0,84 0 3 15,-116 13 2-15,95-7 2 16,-102 16 3-16,95-9-3 15,-88 22-2-15,95-13 2 16,-74 22 0-16,85-16 1 16,-53 41 0-16,78-18-2 15,-50 24-1-15,67-18-3 16,-36 27 1-16,-34 42-2 16,49-10-1-16,28-6 1 15,25 12 1-15,28 10-1 16,28-9 2-16,36 8-2 15,31 11 2-15,29-10-2 16,20-4-1-16,-3-34 3 16,82 48 0-16,13-14 1 15,39-18 2-15,11-16-1 16,42-9 2-16,60 0 0 0,18-19 1 16,35-25-2-16,25-25 1 15,28-19-2-15,17-16 2 16,15-9-4-16,10-16 0 15,4-3-1-15,4-28 1 16,-5-9-2-16,-23-4-1 16,-37 0 3-16,-9 1 0 15,-15-26-4-15,-39 0 1 16,-21-3 0-16,-28-12 2 16,-39-26-1-16,-31 10-1 15,-43-28 1-15,-53 6-1 0,-67 19 0 16,-53-4 0-16,-81 4-3 15,-56 12 2-15,-53 23-1 16,-47 15-2-16,-20 15-17 16,21 13-9-16,-4 22-39 15,32 13-16-15,14 15-79 16</inkml:trace>
  <inkml:trace contextRef="#ctx0" brushRef="#br0" timeOffset="19694.466">17318 14669 260 0,'14'-13'96'0,"-14"10"-75"0,0 0 21 16,-4 3 3-16,-3 0-6 16,-3 3 0-16,-4 0-11 15,-4 4-5-15,-3 2-13 16,-4 10 2-16,-3 0 2 0,7-7-5 16,-18 23-1-16,-7 5-4 15,-3 1-3-15,-1 3 0 16,8-6-1-16,10-4 0 15,11-6 0-15,14 4 0 16,18-7 0-16,17-3-3 16,14-3 2-16,8 6 3 0,10-6 1 15,14 2-1-15,7 8 1 16,-7 11-4-16,-7 7-2 16,-14-12 2-16,0 18 2 15,-14 1 6-15,-8-1 6 16,-10-6-3-16,-10 0 2 15,-11 0-3-15,-11-6 2 16,-13 6-4-16,-15-10-2 16,-14-5-2-16,-3-1 0 15,3-9-2-15,0-6-1 16,0-7 1-16,3-6 1 16,5-9-3-16,6-13 0 15,11-9-1-15,10-10 0 16,14 4 0-16,15-10 0 15,14-12 0-15,13-17 0 0,19-8 2 16,17-7 0-16,4 10 0 16,-1-16 0-16,8-13 0 15,-4 7 2-15,-3 12-1 16,-22 6-1-16,-17 17 3 16,-21 5 0-16,-18 19-4 15,-18 13-1-15,-10 15-2 16,-8 13 0-16,-2 10 3 15,-5 6 0-15,4 5-28 16,15 5-10-16,13 2-43 16,15 0-15-16,17 3-59 15</inkml:trace>
  <inkml:trace contextRef="#ctx0" brushRef="#br0" timeOffset="29619.047">18186 14628 200 0,'3'-34'77'0,"-3"15"-60"0,4-6 10 15,-4 15 1-15,3-5 6 0,1 2 5 16,-1 4 0 0,1 6 0-16,-1 9-21 15,-3 10 5-15,-3 9 1 0,-4 12-4 16,0 26 1-16,-4 22-3 0,-3 2-2 15,0 17-4-15,-4 12 0 16,1-3-7-16,-1-13-1 16,0-3-2-16,4-9 1 15,4-16 4-15,6-12 4 16,4-13 0-16,4-13 1 16,-1-9 0-16,4-9 0 15,4-7-4-15,-1-2-3 16,5-1 0-16,2-3 1 15,15-3-3-15,17-3 0 16,15 0 1-16,10 0 0 16,4-4-2-16,24-2 1 15,14 6-2-15,-3 6 2 16,7 3-2-16,18 7-1 16,-11 3 1-16,-4-1-1 15,11-2 0-15,-3 2 2 0,-11-5 1 16,-4-7 1-1,1 0-2-15,-8 3-2 0,-10 1 1 16,-15 5-1-16,-17 1 0 16,-14 2 2-16,-14-2-3 15,-7 6 0-15,-11-10 1 16,-3 7 2-16,-4-7-1 16,-4-2 2-16,-3-7-2 15,0-4-1-15,-3-5 1 16,-1-10-1-16,1 0 0 15,0-12 0-15,-1-7 0 0,1-2 0 16,-1-11 0-16,1-14 0 16,-4-29 0-16,3-10 0 15,-3-15-3-15,0-16 2 16,0 3 1-16,0 13 0 16,-3 6-3-16,-4 16 2 15,-4 13 1-15,-3 15 2 16,0 12-3-16,-4 13 0 15,-3 10-1-15,-4 9-2 16,1 3 3-16,-1 3 0 16,4 3 1-16,-4 1 0 15,0-4 0-15,-3 0 0 16,-7 6-3-16,-11-2 2 16,-18-1 1-16,-27 3 0 15,-12 4 0-15,-16 0 2 16,-19-4-3-16,4 4-2 0,0-1-3 15,-7 1-1-15,7-1-1 16,17 1 0-16,8 0 0 16,7-4 0-16,6 4-11 15,8-1-5-15,11 4-12 16,13 0-2-16,15-1-29 16,17 4-11-16,21 0-76 15</inkml:trace>
  <inkml:trace contextRef="#ctx0" brushRef="#br0" timeOffset="30398.538">18528 14619 208 0,'14'-13'77'0,"-10"10"-60"0,3-3 21 16,-7 6 33-1,3 9-16-15,-3 7-14 0,0 12-8 16,-3 16-20 0,-1 22 3-16,-3 3 2 0,-4 6-4 0,1 3 0 15,-4 10-4-15,0-22 1 16,3-13 5-16,-3 1 4 16,-4 8-8-16,1-18-4 15,3-9-3-15,-1-16 1 16,5-16-3-16,6-19-2 15,4-15-3-15,4-13 1 16,3-3 1-16,7-10 0 16,4-21 0-16,3-16 2 15,4 0-1-15,3 12-1 16,0 7 1-16,-3 15-1 16,-1 13-3-16,1 10 0 15,0 12 4-15,-1 12 1 16,5 10 6-16,-5 6 5 0,-2 13-1 15,-5 9 3 1,-3 22-4-16,-7 19 1 0,-3 0-5 16,-8-1-2-16,1 4-2 15,-4 4-3-15,0 2 1 16,3 0-1-16,1-15 0 16,-1-7 0-16,1-19-40 15,-4-5-18-15,-1-10-61 16,5-13-24-16,-1-12-13 15</inkml:trace>
  <inkml:trace contextRef="#ctx0" brushRef="#br0" timeOffset="30571.022">18584 15017 304 0,'14'6'112'0,"-3"-3"-87"0,10 0 4 0,-7-3-2 16,11-3-16-16,10 0-1 15,8 0-6-15,-1 0-3 16,-3 0 0-16,-4 3-45 0,0 0-20 16,-6-3-67-1</inkml:trace>
  <inkml:trace contextRef="#ctx0" brushRef="#br0" timeOffset="31164.796">19068 14728 272 0,'-14'-15'104'0,"14"15"-81"16,-4 6 16-16,0-3 3 0,4 7-3 15,0 8 4-15,0 11-13 16,0 11-3-16,-3 7-16 16,-4 4 2-16,0 2 1 0,0 3-7 15,0 7-4-15,0 0-2 16,0-10 1-16,3-6 1 15,1-6 1-15,3-10 0 16,3-6 2-16,4-6-1 16,4-9 0-16,3 2-3 15,0-6-2-15,7-3 1 0,4-6 1 16,10-6-1 0,4-13-1-16,3-6 1 15,4-7 1-15,-7 1 1 16,-7-1 3-16,-11 4-1 0,-11 3 0 15,-10 3-3-15,-10 3 1 16,-15 0-4-16,-7 6 0 16,1 3 1-16,-1 7 2 15,4 3-6-15,6 6-1 16,5 3-1-16,3-2 4 16,7 2 1-16,7-6 1 15,3-6-3-15,8 2 2 16,6-8 1-16,8-7 2 15,3-9 12-15,1-10 6 16,2-6 1-16,-6-6-1 0,-4 3-10 16,-7 0-4-16,-10 3-4 15,-8 0-2-15,-13 0-2 16,-8 13-1-16,-3 9-1 16,-4 10 3-16,4 5-2 15,3 14-1 1,4 2-22-16,3 4-7 0,8 2-41 15,6 1-16-15,8 0-89 16</inkml:trace>
  <inkml:trace contextRef="#ctx0" brushRef="#br0" timeOffset="31510.939">19819 14788 260 0,'0'-22'96'0,"-3"16"-75"0,-5 0 21 0,1 2 6 0,-3 1-4 16,-4 3 1-1,-4 7-2-15,-7 5-3 16,-3 13-21-16,0 10 4 0,0 5 4 0,3 7-6 15,4 0 0-15,7 4-8 16,7-1 0 0,7 3-4-16,7 0 2 0,7 1-8 15,14-7-2-15,11-6-3 16,3-10 0-16,4-3-11 16,-4-12-7-16,1-10-64 15,-1-9-28-15,7-10-74 16</inkml:trace>
  <inkml:trace contextRef="#ctx0" brushRef="#br0" timeOffset="33688.878">21057 14606 192 0,'0'-28'71'0,"0"19"-55"0,0-1 17 0,0 7 7 15,0 0 3-15,4 0 6 16,-1-4-4-16,-3 4-3 15,0 3-1-15,-3 19 1 16,-4 34-12-16,0 26-3 16,-4 9-12-16,1 6-2 15,-1 6-5-15,0 13 0 16,4-13-5-16,4-9 0 16,3-12-3-16,0-14-1 15,3-5-1-15,1-16 0 16,-1-7 2-16,-3-8 0 15,0-10-49-15,0-10-21 16,0 0-36-16,4-9-12 16,3-9-15-1</inkml:trace>
  <inkml:trace contextRef="#ctx0" brushRef="#br0" timeOffset="34165.802">21392 14594 300 0,'8'-16'112'0,"-5"16"-87"0,11-13 15 0,-10 7 3 16,6-3-11-16,4-1-1 15,4 4-6-15,7 3-2 16,6 6-12-16,1 10 7 0,0 9 4 16,-7 12 2-16,-8 22 1 15,-10 17-3-15,-10 2-2 16,-11-6-4-16,-11-3-2 16,-3 6-11-16,-7 3-1 15,-1 3-2-15,-6-5 0 16,0-11 0-16,6-5 2 15,8-10-1-15,7 0-1 16,10-10-2-16,8-5 1 16,10-7 1-16,7-6 0 15,11-7 2-15,3-2 1 16,11-7-1-16,3 3 1 16,4-6-4-16,0 3 0 15,0-3 1-15,-1 6 0 16,-2-6-31-16,-8 0-12 15,0 0-62-15,-3 4-25 0,0-4-44 16</inkml:trace>
  <inkml:trace contextRef="#ctx0" brushRef="#br0" timeOffset="34882.898">22507 14964 284 0,'-10'0'107'0,"6"0"-83"0,1 6 10 0,3-6 0 15,0 0-10-15,3 3-2 16,4 3-1-16,7-3-1 15,7-3-11-15,8 0 3 0,9-3 4 16,5-3-6-16,-1 6-1 16,-3 0-5-16,-4 0-3 15,-3 6 0-15,-7-3 1 16,-4 7-1-16,-7-4-1 16,-3 4-68-16,-4-1-29 15,-4 3-59 1</inkml:trace>
  <inkml:trace contextRef="#ctx0" brushRef="#br0" timeOffset="35073.76">22493 15243 316 0,'-21'31'121'0,"17"-18"-95"0,4-1 16 0,4-6 1 0,7-2-13 15,6-4 0-15,15-4-17 0,10-2-6 16,8 0-4-16,3 0-3 0,-8-1 3 15,-2 4-4-15,-8 0 0 16,0 3-63-16,-6 3-27 16,6 3-64-1</inkml:trace>
  <inkml:trace contextRef="#ctx0" brushRef="#br0" timeOffset="37964.012">23887 14703 244 0,'0'-9'90'0,"0"6"-70"0,0-3 10 0,0 2 2 0,0-2-7 16,0 3 3-16,0 0-5 15,0 0-2-15,0 0-11 16,3-1 5-16,1 1 4 0,3 0-1 16,3-3 1-16,8 0-4 15,10-1 1-15,0 1-5 16,11 0 1-16,0 3 2 15,3 3 1-15,-3 3-2 16,0 3 0-16,-7 7-1 16,-4 5 2-16,-3 17 2 15,-8 3 2-15,-6 12-1 16,-8-3-1-16,-6 3 0 0,-4-3 0 16,-7 0-4-16,-11-3-2 15,-10 6-6-15,-8 0-1 16,-6 13-1-16,3-3-2 15,4-7 1-15,6-6-1 16,12-9-3-16,6-4 2 16,4-3-1-16,3-9 0 15,19-6 2-15,2-3 0 16,15-7-3-16,7-3 2 16,10 3 1-16,0-6 2 15,1 0-1-15,-1 0 2 16,-3 0-2-16,-4 0-1 15,-7 0 1-15,-3 0-1 16,-7 0-22-16,-4 0-8 0,-4 0-36 16,1 0-13-16,-4-6-31 15,3 6-13-15,8-3-27 16</inkml:trace>
  <inkml:trace contextRef="#ctx0" brushRef="#br0" timeOffset="38536.648">24920 14603 216 0,'36'-38'82'0,"-22"29"-64"0,3 0 22 16,-13 5 4-16,-1 4 9 16,-6 7 4-16,-8 2-11 15,-6 10-5-15,-5 15-23 16,-6 20 2-16,-4 24 1 0,-6 7-5 15,-12 15 1-15,-17 32-8 16,-7 6-1-16,-3 22-2 16,2 3-1-16,-2-13 1 15,17-27 1-15,14-29-3 16,-10 22-1-16,13-29-1 16,4-5 1-16,-3 9-7 0,17-41 1 15,8-9-28-15,10-16-9 16,7-6-31-16,7-10-12 15,3-9-80 1</inkml:trace>
  <inkml:trace contextRef="#ctx0" brushRef="#br0" timeOffset="39073.817">24783 15550 296 0,'-14'-3'110'16,"10"3"-86"-16,4-6 16 0,0 2 0 0,0 1-9 15,4-3-1-15,6-3-1 16,4-1 1-16,7 1-16 16,8 3 10-16,13-4 3 0,4 10 5 15,0 0 4-15,-8 6-9 16,-6-2-4-16,-14 5-7 15,-11 7-2-15,-14-1-2 16,-11 4 0-16,-10 3-4 16,-4 3-3-16,4 0-2 15,0 3-3-15,3 1-2 16,4-1 1-16,3 3 3 16,4 4 1-16,4 2-1 0,6-2-2 15,4-4-2 1,4-3-1-16,6-3 2 0,4 1 2 15,11-8 0-15,7 7-1 16,7-3 1-16,-1 3-1 16,-2 1 0-16,-8 2 0 15,-10 0 8-15,-11 10 5 16,-14 2-4-16,-11-2-1 16,-10-3-2-16,-8-7-1 15,-2-6-3-15,-8-3-2 16,-4-1 1-16,-6-5-1 15,-8 6-3-15,-3-4 0 16,4-2-42-16,10-1-20 16,7-2-53-16,11-1-21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7:53:33.52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18722 6316 216 0,'-4'0'82'0,"4"0"-64"0,-3 0 4 0,3 0-3 0,-7 9 3 16,3-9 4-16,-10 19-1 15,4 0 0-15,-26 25-14 16,8-10 9-16,-50 57 6 0,-34 44-10 15,-26 25-3-15,-21 16-6 16,-17 31-2-16,-29 12-3 16,-21 29 1-16,-10 31-2 15,-14-3 2-15,17 6 0 16,25-31 3-16,21-7-3 16,31-46 0-16,40-35-1 0,24-22-2 15,22-25-2-15,17-25 1 16,14-22 1-16,7-13 0 15,11-18-9-15,4-16-2 16,6-16-27-16,7-15-11 16,8-10-34-16,10-12-12 15</inkml:trace>
  <inkml:trace contextRef="#ctx0" brushRef="#br0" timeOffset="556.939">17297 6460 172 0,'-4'0'66'0,"1"0"-52"0,-1 6 6 0,4-6-1 16,0 0-5-16,4 4 2 15,3 2 2-15,3-3 1 16,4 13-10-16,4 6 6 0,0 12 2 15,3 10-3-15,0 12 2 16,4 4-3-16,3 9 2 16,4 22 1-16,3 16-1 15,4 2-1-15,7 26 1 16,17 9-2-16,8 1 0 16,6 24-1-16,-3 0 0 15,0 10 0-15,11 3 2 16,7-16-1-16,0 0 0 15,-4 7-5-15,-11-26 0 16,-3-22-3-16,-3-9 2 16,-4-3-6-16,-7-16-1 0,-7-9 0 15,-7-12 2-15,-11-20-12 16,-7-15-3-16,-7-4-60 16,-3-15-27-16,-7-12-52 15</inkml:trace>
  <inkml:trace contextRef="#ctx0" brushRef="#br0" timeOffset="4544.726">13159 12345 188 0,'10'-21'71'0,"-6"11"-55"0,-1-2 15 0,-3 5 3 16,4 1-2-16,-1-3 1 15,-3-1-5-15,0 1 0 16,0-1-16-16,0 1 6 0,-3 0 5 0,-1 2-3 16,-3 1-2-16,-7 3-4 15,-7 6 1-15,-7 3-4 16,-8 4-1-1,-2 9-4-15,-1 9 1 0,-4 0-4 16,1 6-2-16,0 7 0 16,-4 3-1-16,0-3-3 15,7-7 2-15,4-5 1 16,7 2 0-16,10-6-3 16,8-3 2-16,6-3-1 15,8-4-2-15,3-2 5 16,7-4 1-16,3 4 2 15,5-4 2-15,2 1-1 0,4-1 0 16,1 1-3-16,2-1 1 16,5 4-2-16,6 2 2 15,4 20 0-15,0 9 3 16,-4 3-1-16,-7 6 2 16,-6-3 2-16,-5-3 5 15,-10-3 1-15,-10 0 0 16,-8-3-1-16,-10 6 1 15,-10-6-4-15,-8-4-1 16,-3-9-4-16,-1 1 1 16,-3-11-4-16,1-8-2 15,-5-7-3-15,-3-6 1 16,1-7 1-16,-1-5 2 0,7-4-1 16,7-3-1-16,8 3-2 15,9 7 1-15,15-7-1 16,11-3-2-16,14-3 3 15,10-13 0-15,7-3-2 16,8-21 2-16,17-10 1 16,14-4 2-16,4-2-1 15,-1-13-1-15,1-9 1 16,0 6-1-16,-11 9 2 16,-11 3 3-16,-10 10-2 15,-14 0-2-15,-14 13 0 16,-15 2 1-16,-17 10-3 15,-14 13-2-15,-11 9-1 16,-3 15 3-16,-7 10-9 16,-4 10-3-16,-4 8-11 0,4 1-5 15,8 3-11-15,6 0-5 16,11 0-22-16,10-3-7 16,15 0-76-1</inkml:trace>
  <inkml:trace contextRef="#ctx0" brushRef="#br0" timeOffset="5013.148">13935 11803 288 0,'-4'-9'110'0,"1"9"-86"0,-1 0 7 16,-3 6-4-16,0 6-6 15,-4 14-1-15,1 11 3 16,-4 13 0-16,-4 7-12 15,-3 9 9-15,-11 21 6 0,-3 23-1 16,-11 9 0-16,-10 32-11 16,3 2-6-16,10-11-5 15,12-1-3-15,17-7 1 16,17-18 1-16,15-21-3 16,13-20 0-16,8-16 1 0,4-15 2 15,-1-9-1-15,0-16 2 16,-3-1 0-16,-4-8 1 15,1-10-2-15,-12 0 1 16,-6-3-40-16,0-7-14 16,-4-5-74-16,3-7-32 15,-3-3 20 1</inkml:trace>
  <inkml:trace contextRef="#ctx0" brushRef="#br0" timeOffset="5404.785">14580 12298 284 0,'4'-6'107'0,"-8"9"-83"0,1 7 10 0,-4-1 0 16,0 7-4 0,-4 9 4-16,-3 6 2 0,-7 13-1 15,-4 0-18-15,-3 3 1 0,0 3 0 16,-8 7-8-16,1 12-1 16,-4 6-5-16,-3 0-3 15,-4-3 2 1,0-3 0-16,4-6-4 15,7-7 1-15,6-2-2 0,8-4 0 16,4-12 0-16,6-10 0 16,4-3-40-16,7-13-17 15,4-12-27-15,3 0-12 16,0-9-40 0</inkml:trace>
  <inkml:trace contextRef="#ctx0" brushRef="#br0" timeOffset="5704.595">14196 12452 276 0,'-11'-31'104'0,"11"18"-81"0,4 4 18 16,-1 6 2-16,4 3-8 15,0 9 2-15,4 7-6 16,0 15-1-16,3 4-17 15,0 8 1-15,0 8 2 0,0 8-2 16,0 20 0-16,-3 2-6 16,-1-2 0-16,1-7-7 15,-1-7-1-15,-3-5-2 16,1-4 0-16,-1 1 4 16,0-13 1-16,0-10-39 0,0-5-15 15,0-11-37 1,3-8-12-16,5-10-46 15</inkml:trace>
  <inkml:trace contextRef="#ctx0" brushRef="#br0" timeOffset="5971.739">14880 12283 348 0,'4'6'129'0,"-4"7"-100"0,0 15 15 0,0-6 1 0,3 15-16 16,4 14-2-16,0-1-10 15,4 3 0-15,3 3-10 16,0 13-2-16,0 7-1 0,-3-1-2 16,-1-6-2-16,1-6 1 15,-7-7 1-15,-4-3-14 16,-4-6-5-16,-3-6-51 15,-4-9-20-15,1-1-78 16</inkml:trace>
  <inkml:trace contextRef="#ctx0" brushRef="#br0" timeOffset="6169.121">14700 12841 320 0,'21'-3'121'0,"1"0"-95"0,13-7 5 0,-10 4-6 16,20-3-9-16,19-1 1 16,3 4-12-16,0 6-2 15,4-3-3-15,-1 3 0 0,1 3 0 16,-1-3-42-16,-6 6-17 16,-8 0-85-1</inkml:trace>
  <inkml:trace contextRef="#ctx0" brushRef="#br0" timeOffset="6812.46">15709 12226 304 0,'-7'-6'115'0,"4"6"-89"0,3-3 5 0,0 3-3 16,3 0-10-16,4-3 0 16,7 0-2-16,7 0 3 15,11 3-11 1,11 6 7-16,2 3 2 0,1 4 8 0,-7 6 5 15,-7 9-5-15,-11 6-3 16,-10 4 3-16,-15 3 1 16,-14 3-11-16,-10-7-4 15,-4-2-7-15,-3-7-1 16,7-3-1-16,3-3-2 16,4-3 1-16,3-4-1 15,8 4-3-15,3-3 0 16,7-4-1-16,7 7 3 15,7-3 2-15,11-4 2 16,6 4-4-16,5 3 1 16,3 6 0-16,-1 13 0 15,-2-1 2-15,-5 4 1 0,-2 6-4 16,-8-6 1-16,-7-4 0 16,-4 1 2-16,-6 0-1 15,-8-10-1-15,-6-6 12 16,-8 6 4-16,-10-6-8 15,-11-3-2-15,-7 0-6 16,-3 0-1-16,0-4 1 16,-1-5 0-16,4-7-3 15,0-3 2-15,8-3-30 16,6-4-14-16,7-2-21 16,11 0-10-16,11-4-7 15,6 0-3-15,8 4-61 16</inkml:trace>
  <inkml:trace contextRef="#ctx0" brushRef="#br0" timeOffset="7173.075">16376 11932 296 0,'-25'-63'110'0,"32"44"-86"0,0 3 16 0,-3 13 0 0,6 0-2 16,8 6 2-16,0 10-5 15,-4-7-1-15,14 41-19 16,-7-6 2-16,4 25 1 0,7 50-4 16,-4 9 2-16,-7 1-7 15,-7 18-1-15,-7 0-2 16,-7-19-1-16,-7-9-3 15,-10 0 1-15,-12-3 0 16,-2-12 1-16,-8-17-2 16,0-15-2-16,0-12-8 15,4-10-5-15,3-10-29 16,7-8-10-16,8-11-33 16,6-5-11-16,15-7-61 15</inkml:trace>
  <inkml:trace contextRef="#ctx0" brushRef="#br0" timeOffset="7612.809">17205 12493 260 0,'-14'-10'99'16,"10"10"-77"-16,1 0 18 0,3 0 24 16,3 10-17-16,4-1-12 15,4 1-7-15,7-1-17 16,13 0-2-16,1-5-2 0,-4 5-3 16,15-3-1-16,17 1-3 0,-11 2-1 15,-3 0 1-15,-11 1 2 16,-7-1-30-16,-3 1-13 15,-11-1-63-15,0 7-28 16,-10 2 7 0</inkml:trace>
  <inkml:trace contextRef="#ctx0" brushRef="#br0" timeOffset="7778.21">17173 12988 256 0,'-17'19'96'0,"20"-10"-75"0,11-2 19 0,-3-7 2 0,6-7-18 16,22 4-5 0,18-9-10-16,6-1-4 0,-3 1-2 15,-3 2-14-15,-4 4-2 0,-4 6-126 16</inkml:trace>
  <inkml:trace contextRef="#ctx0" brushRef="#br0" timeOffset="8254.651">19022 12145 292 0,'14'-25'110'0,"-14"25"-86"0,3-10 13 0,-3 10 2 15,0 0-6-15,0 7 3 16,0 5-7-16,0-2-3 0,-3 21-14 16,-4 32 1-16,-4 15 1 0,-3 7 1 15,-3 6 1-15,-1 15-8 16,-3 7-3-16,3-9-1 16,0-14 0-16,1-2-2 15,-1-9-2-15,4-7 1 16,0-3-1-16,3-16 0 15,4-12 2-15,11-22-52 16,6-16-36 0,8-13-20-16,7 1-55 15</inkml:trace>
  <inkml:trace contextRef="#ctx0" brushRef="#br0" timeOffset="8914.317">19858 12581 244 0,'14'-16'93'0,"-10"7"-72"0,3-4 7 0,-4 4 0 16,4-1-8-16,4-2-2 15,-1-7-2-15,4-3 3 16,4-3-11-16,0-7 0 0,-1 4 2 16,1 0 0-16,0 0 4 15,-4 0-1-15,0-1 0 16,-7 1 1-16,-4 6 2 0,-3 0-5 16,-3 7-1-16,3 2-2 15,-11-3 0-15,4 4-2 16,-10 6-1-16,3-4 1 15,-18 16 1-15,4-2-3 16,-29 17-3-16,-17 23 0 16,3 16-1-16,1 21 11 15,-4 4 5-15,0 6 3 16,3 19 1-16,11 3-7 16,14-10-3-16,15-9-8 15,9 0-1-15,19-3-1 16,13-3 2-16,15-16 1 15,7-12 1-15,3-10 0 0,4-16 0 16,0-2 0-16,10-17 0 16,11-15-2-16,7-15-2 15,0-17 1-15,-7-2 1 16,-10-7 1-16,-12 0 1 16,-13-6-2-16,-11 0 1 15,-17-3-2-15,-26 3-1 16,-23 13-2-16,-12 15-1 15,-17 19-3-15,-18 15 1 16,0 7 3-16,11 10 3 16,18-1-5-16,17 13 1 0,14-6-52 15,21-4-23-15,25-9-66 16,25-3-29-16,7-9 39 16</inkml:trace>
  <inkml:trace contextRef="#ctx0" brushRef="#br0" timeOffset="9813.97">13229 11596 256 0,'-17'19'96'0,"6"-10"-75"0,-7 4 19 0,8-7 2 15,-1 0-7-15,1 1 0 16,3-4-7-16,-1 0 0 15,8-3-16-15,0-3-2 0,8-3 0 16,6-10 0-16,7-3 2 16,3-3-2-16,12-9-1 15,10-7-3-15,7 4 1 0,-11 5-6 16,39 1-1 0,39-9 0-16,-21 15 0 15,-22 9 0-15,22 16 2 0,-25 3 5 16,0 32 6-16,-14-7-1 15,-3 20 3-15,3 21-2 16,-18-3 0-16,-14 3-7 16,-7-6-4-16,-6-10-4 15,-5-9-1-15,-3-9-9 16,-3-7-5-16,-1-9-35 16,1-3-16-16,-4-10-25 15,0 7-9-15,0-13-36 16</inkml:trace>
  <inkml:trace contextRef="#ctx0" brushRef="#br0" timeOffset="10294.335">12961 11580 272 0,'-18'19'101'0,"22"-12"-78"0,7 2 11 0,-4-6 1 0,7-3-4 16,10 0 4-16,8-9-2 15,3-1 0-15,4-9-18 16,4-3 2-16,-5-6 1 0,5-9-4 15,3 2 2-15,14-6-7 16,14 1-3-16,10-4-3 16,15-6 0-16,32-13 0 15,-15 10 1-15,-28 9-5 16,78-10-1-16,-39 14 1 16,53 8 0-16,-42 7 1 15,20 35 0-15,-38-1-3 16,35 41 2-16,-31-15 10 15,3 37 5-15,-28-16-2 16,7 38-2-16,21 22-3 0,-46-28-2 16,-18-13-1-16,1 32 0 15,-15-29-5-15,-7 10 1 16,4 12-66-16,-7-18-30 16,-11-10-95-1</inkml:trace>
  <inkml:trace contextRef="#ctx0" brushRef="#br0" timeOffset="11464.809">14644 14355 268 0,'14'-18'101'0,"-14"14"-78"0,-4-2 13 16,-3 6 0-16,0-3-8 15,-7 3-2-15,-3 0-1 16,-5 3 1-16,-6 3-14 15,-4 7 2-15,-6 6 2 0,-1 3-6 16,0 3-3-16,4 3-7 16,-4 3 0-16,4 1 0 0,-1-4 2 15,8-3-1-15,3-3-1 16,8-3-2-16,10-4 1 16,7 1 1-16,3-3 0 15,8-1 0 1,6 1 0-16,5 6-3 0,6-4 2 15,11 4 1-15,7 9 2 16,6 7 1-16,1 2 1 16,-3 7-5-16,-8-3 1 15,-7-3 2-15,-10-1 3 16,-7-2 7-16,-8-7 4 16,-10-3 3-16,-10-3 1 15,-11-3-9-15,-11 3-2 16,-11-7-5-16,1 1-1 15,0-6-1-15,-1-4 1 0,5-6-4 16,2-3 0-16,5-7 1 16,2-2 2-16,8-4-3 15,7-3 0-15,11-3-1 16,6-3-2-16,11-6 3 16,7-10 2-16,15-12-2 15,17-1 0-15,10-2 1 16,4 0 0-16,-3-4 0 15,-1-12 2-15,1-6-1 16,-4 2 2-16,-11 7-2 16,-14 13-1-16,-17 6 3 15,-15 15 0-15,-10 7-4 16,-7 9-1-16,-10 10-2 16,-5 6 0-16,1 3-19 0,3 6-8 15,4 3-24-15,7 7-10 16,11 0-25-16,6 2-11 15,11 1-25 1</inkml:trace>
  <inkml:trace contextRef="#ctx0" brushRef="#br0" timeOffset="11789.447">15431 14594 360 0,'-11'-7'134'0,"4"7"-104"0,-4 0 16 16,1 0 1-16,-1 10-19 15,-3-1-4-15,-4 7-12 16,1 6-5-16,-8 6-4 15,0 13 0-15,-6 3 0 0,-5 6-4 16,-2 0-1-16,-1-6 1 16,3 0 0-16,1-7-2 15,7-2 0-15,3-7-56 0,8-6-22 16,6-9-92 0</inkml:trace>
  <inkml:trace contextRef="#ctx0" brushRef="#br0" timeOffset="12024.866">15208 14528 348 0,'4'9'132'0,"-1"4"-103"0,4 6 7 0,-7-1-1 15,0 1-12-15,0 16 1 16,0 9-7-16,0 3 0 15,0 12-10-15,4-6-4 0,-1-2 0 0,8-7-4 16,0-4 0-16,3-5-23 16,7-7-10-16,0-6-53 15,7-6-21-15,-3 2-37 16</inkml:trace>
  <inkml:trace contextRef="#ctx0" brushRef="#br0" timeOffset="12304.266">15974 14355 348 0,'0'-3'129'0,"0"3"-100"0,3 19 11 0,-3-16-2 16,-3 16-19-16,-1 15-5 15,-3 1-5-15,0 9-1 16,-3 3-4-16,-5 6-5 0,5 13 0 16,-1 3 1-16,4-9 0 15,0-7-5-15,0-6-1 16,0-9-61-16,0-7-25 16,7-9-62-1</inkml:trace>
  <inkml:trace contextRef="#ctx0" brushRef="#br0" timeOffset="12474.055">15720 14785 280 0,'-4'-13'107'0,"11"13"-83"0,7-3 4 16,-3 3-4-16,10-3-12 16,14 0 1-16,15 0-8 15,6 0-3-15,-3 3-1 16,0 3-1-16,-3-3 0 0,-1 0-33 15,0 0-15-15,1 6-80 16</inkml:trace>
  <inkml:trace contextRef="#ctx0" brushRef="#br0" timeOffset="13176.669">16658 14399 256 0,'-3'-15'96'0,"-1"8"-75"16,4-2 17-16,0 6 3 0,0-4-7 15,4 1 3-15,3-3-10 16,3 3-4-16,8 2-13 0,7 8 0 0,3 5 3 15,-7 3 4-15,11 23 2 16,-8 3 1-16,-13 2 0 16,-14 4-5-16,-12 6 1 15,-9 10-7-15,-5 6-3 16,-2-3-3-16,-1-7-3 16,4-9 1-16,3 0 1 15,4-9-3-15,10-7 0 16,4 0 1-16,11-6 0 15,3-6 2-15,7-6 3 0,7-4 0 16,4-9 0-16,7-3-6 16,3 0 1-16,0-3 0 15,0-1 2 1,-3 1-28-16,0 0-11 16,-4 0-37-16,-3-1-16 0,0 4-78 15</inkml:trace>
  <inkml:trace contextRef="#ctx0" brushRef="#br0" timeOffset="13480.68">17205 14522 280 0,'7'-22'104'0,"-3"18"-81"0,-4-2 16 0,0 6 3 16,-4 3-19-16,1 7-4 15,-5 2-8-15,1 7 0 16,-3 6-6-16,-1 0 8 0,1 7 4 16,3 2 4-16,3 1 2 15,4 2-8-15,4-2-2 16,3-7-5-16,3-3-3 16,1-6 0-16,6-4 1 15,5-5-5-15,2-7-1 16,5-3-20-16,-5-3-7 15,1-7-57-15,-4 1-25 16,-3 3-42 0</inkml:trace>
  <inkml:trace contextRef="#ctx0" brushRef="#br0" timeOffset="13720.331">17505 14506 336 0,'0'6'126'0,"0"4"-98"0,0 5 23 16,-4-5 3-16,1 2-18 16,-4 13-6-16,0 3-9 15,-4 13-3-15,1 16-10 16,2 2-3-16,1 1 1 0,4-7-3 0,3-3-2 16,3-3-3-1,1-3 1-15,-1-6-34 16,5-4-17-16,-1-5-39 0,0-4-16 15,0-3-40 1</inkml:trace>
  <inkml:trace contextRef="#ctx0" brushRef="#br0" timeOffset="13993.841">17815 14575 392 0,'0'-6'145'0,"11"2"-112"16,10 4 14-16,-10 0-1 0,10 0-24 16,7 4-7-16,4-4-9 15,3 6-3-15,-3-3-1 16,0 3-4-16,-4-3 1 0,-4 7-30 15,-6-1-12-15,-4 1-57 16,-3 5-26-16,-8 4-20 16</inkml:trace>
  <inkml:trace contextRef="#ctx0" brushRef="#br0" timeOffset="14173.265">17868 14923 340 0,'7'12'126'0,"11"-12"-98"0,17-9 12 0,-17 3 0 16,10-4-20-16,4-2-6 16,3-1-8-16,4 1-5 15,0-4 0-15,-1 7-1 0,5-1 0 16,-4 7-73-16,-1-3-30 16,-2 6-46-1</inkml:trace>
  <inkml:trace contextRef="#ctx0" brushRef="#br0" timeOffset="14591.672">18930 14261 288 0,'-7'-28'107'0,"7"28"-83"0,4-22 17 16,-4 22 2-16,3-3-3 15,1-3 3-15,-1 6-2 0,4 9-1 16,0 7-21-16,-3 18-3 0,-4 13-1 16,-7 13-8-16,-4-1-4 15,-3 1-5-15,0 6 1 16,0 6 1-16,-4 6 0 16,8-9 0-16,3-12 2 15,-1-4-19-15,1-12-8 16,7-10-40-16,0-3-18 15,4-2-87 1</inkml:trace>
  <inkml:trace contextRef="#ctx0" brushRef="#br0" timeOffset="15074.805">19569 14264 236 0,'14'-28'88'0,"-14"22"-69"0,3 0 13 16,-3 6 0-16,0 0-4 15,-3 0 3-15,-4 0 5 16,-4 3 4-16,0 0-21 16,1 0 7-16,-4 0 2 0,-4 3-4 15,4 4-2-15,0-4-6 0,-14 19-2 16,-15 19-6-16,-2 6-3 15,-1 7 2-15,3 2 2 16,5 13 2 0,6 13 1-16,7-3-6 0,11-4-2 15,10-12-2-15,11-10 1 16,18-9-4-16,10-9 0 16,8-7 3-16,3-9 3 15,0-12-2-15,-4-1 0 16,-3-12-1-16,-8-10 1 15,-6-2 0-15,-11-7 1 16,-10-10-2-16,-11 1 1 16,-14-3-2-16,-15 2-1 15,-13 7-4-15,-8 16 0 16,4 12 0-16,1 9 2 0,6 4-37 16,3 3-13-1,8 3-62-15,3-3-27 16,1-1-14-1</inkml:trace>
  <inkml:trace contextRef="#ctx0" brushRef="#br0" timeOffset="15686.415">16097 15635 252 0,'-3'-7'93'0,"-1"7"-72"0,4 0 16 16,0 0 2-16,0 0-6 15,0 0 3-15,0 0-5 16,4 0 1-16,-1 7-18 15,4-4 5-15,4 6 2 0,3-3-3 0,4 1 2 16,6-1-9 0,5-3-4-16,6 0-4 0,0 0 0 15,4 1-2-15,-4-4-1 16,0 0-26-16,-10 0-12 16,-7 0-61-16,-1 6-23 15,-6 0-23 1</inkml:trace>
  <inkml:trace contextRef="#ctx0" brushRef="#br0" timeOffset="16045.67">16612 15528 304 0,'11'-9'115'0,"-4"5"-89"0,11-2 14 16,-11 6 3-16,3 0-9 15,4 3 3-15,4 4-6 16,0 2-1-16,-4 7-17 16,-4 2 5-16,-6 8 3 0,-4 5-3 15,-7 10 0-15,-4 6-8 16,-3 0-4-16,-4-3-3 16,1-4-3-16,3-8 1 15,0-1-1-15,3-6-3 16,0-6 2-16,4-3-1 15,7-4-2-15,4-2 3 16,3-7 2-16,7 3 0 0,4-6 2 16,3-6-4-16,7 3 0 15,0-4-4-15,1-2 1 16,-1 0-62-16,0-1-26 16,-3 4-96-1</inkml:trace>
  <inkml:trace contextRef="#ctx0" brushRef="#br0" timeOffset="16337.516">17156 15588 368 0,'0'-4'140'0,"-4"4"-109"0,-7 7 5 16,4-1-5-16,-3-3-14 15,-1 13-2-15,-3-4-6 16,4 4-4-16,-1 3-2 16,4 3 0-16,7-3 2 0,3-1-2 15,1-5 0-15,3 6-1 16,4-10-2-16,-1 1 1 16,4-7 1-16,-3-3-14 15,-1-3-7-15,1-7-78 16,3 7-34-16,4-3-19 15</inkml:trace>
  <inkml:trace contextRef="#ctx0" brushRef="#br0" timeOffset="16557.346">17268 15534 344 0,'-3'-3'129'0,"3"6"-100"0,3 0 20 0,-3 4 2 16,0-1-11-16,0 6 0 15,0 4-17-15,-3 6-6 16,-4 22-10-16,-4 6-5 0,1 7 1 16,-1-1-4-16,4-6 0 15,0-3 1-15,4-6 2 16,3-3-19-16,-4-7-6 0,4-6-41 16,-4-3-19-16,1 0-88 15</inkml:trace>
  <inkml:trace contextRef="#ctx0" brushRef="#br0" timeOffset="16903.191">16108 16146 356 0,'14'-7'132'0,"-7"7"-103"0,7-3 18 0,-7 3 4 16,4 0-16-16,3 0 0 15,11 0-14-15,17-6-3 16,21 6-10-16,19 0 8 0,6 0 4 15,28-3-6-15,15-3-3 16,-1 6-6-16,22-4-4 16,-4-2 0-16,-3 3 1 15,3-6-28-15,-3-4-9 16,-11-3-65-16,-11 1-25 16</inkml:trace>
  <inkml:trace contextRef="#ctx0" brushRef="#br0" timeOffset="17387.942">18750 15584 292 0,'-10'-3'110'0,"3"3"-86"0,7-3 16 0,0 3 2 16,0 0-10-16,3 0 1 16,4 0-3-16,4 0 1 15,3 3-17-15,3 0-4 0,1 4-2 16,3-1-7-16,4-3-2 15,0 7 2-15,3-4 1 0,-3-3-18 16,-1 3-7-16,1-3-43 16,-4-3-18-16,4 7-71 15</inkml:trace>
  <inkml:trace contextRef="#ctx0" brushRef="#br0" timeOffset="17758.832">19117 15440 276 0,'0'-9'104'0,"4"12"-81"0,-1 0 12 0,-3 3-2 15,4 4-5-15,3-1 1 16,0 4 1-16,3-4 1 16,4 7-16-16,1-4 9 0,-1 1 3 15,0 3-3-15,-4 2-2 16,-6 1-10-16,-8 3-3 15,-6 6-7-15,-4 4-2 16,0-1 0-16,-1 0 2 16,1 1-1-16,0-4 2 15,4-3-4-15,-1 0 0 16,4-6-1-16,3 6-2 16,4-6 3-16,4-3 2 15,0-4 0-15,3-3-1 16,3-5 1-16,4-4-1 15,7-7 0-15,1-2 0 0,-1 0-29 16,0-1-13-16,0-2-33 16,0 2-14-16,0 10-69 15</inkml:trace>
  <inkml:trace contextRef="#ctx0" brushRef="#br0" timeOffset="18026.282">19491 15566 300 0,'4'-7'112'0,"-4"10"-87"0,-4 1 13 0,0 2 1 16,-3 0-14-16,0 4-3 16,-3 2-6-16,-1 4 0 15,4-4-9-15,0 10 2 0,4-3 2 16,6-3-6-16,1-4-3 15,6 1-1-15,1-4-1 16,-1-2 2-16,1-7 1 16,0 0-6-16,-1 0 0 15,1 0-59-15,-4-4-23 16,3 1-69 0</inkml:trace>
  <inkml:trace contextRef="#ctx0" brushRef="#br0" timeOffset="18237.792">19629 15531 328 0,'0'3'123'0,"-4"0"-95"0,1 10 9 15,-1-4 0-15,0 7-10 16,-3 9 1-16,0 19-6 16,-3 9-4-16,-1 4-10 15,1-1-5-15,3-6 0 0,3 4-2 16,4-10 2-16,0-7-2 15,0 1-1-15,0-7-48 16,0-6-22-16,0-6-100 16</inkml:trace>
  <inkml:trace contextRef="#ctx0" brushRef="#br0" timeOffset="18912.71">18083 11609 260 0,'0'-3'99'0,"0"6"-77"0,0 6 4 0,0 0-2 16,0 10-10-1,0 3 0-15,0 16 9 0,4 18 5 16,-1 20-14-16,1 8 12 0,3 17 4 15,4 36-2-15,-4 11 0 16,0 40-11-16,-4 16-5 16,1 31-5-16,-8 31 0 15,1 4-4-15,-4 25 0 16,-4 15 3-16,1-9 1 16,-5 22-1-16,-2 13-1 15,-4-7-3-15,-11 6-2 16,-3 13 1-16,-8 1-1 15,4-36 0-15,8 1 0 16,10-51 0-16,10-22 0 0,11-27 0 16,11-48 2-16,6-34-36 15,1-29-15-15,-1-21-105 16,-6-13-78 0,-7-26 88-16</inkml:trace>
  <inkml:trace contextRef="#ctx0" brushRef="#br0" timeOffset="19410.432">18468 16186 288 0,'0'0'110'0,"0"10"-86"0,0 6 16 15,0-7 0-15,3 7-5 16,5 2 2-16,6 1-12 16,7 0-2-16,11-3-14 15,13-4 3-15,19-5 2 0,14-7-7 16,6-4-2-16,15-5-3 15,10-7-2-15,4 1-2 16,-7-7 1-16,3-3 1 16,4 0 0-16,-7 3-3 15,-14 0 0-15,-18 9-78 16,-14 7-35-16,-18 6-43 16</inkml:trace>
  <inkml:trace contextRef="#ctx0" brushRef="#br0" timeOffset="20759.108">16916 16757 240 0,'10'-34'90'0,"-3"21"-70"0,0-3 21 0,-3 10 4 16,-1 0-1-16,-3 3 1 16,0 0-14-16,0 3-4 15,-3 0-16-15,-4 3-4 0,0 3-3 16,-4 0 0-16,1 4 0 16,-4-1-2-16,-1 7-2 15,-2 3-2-15,-1 3 1 16,-3 3 1-16,0 3 2 15,3 0-1-15,4-3-1 16,0 0-2-16,3-3 1 16,4 0 1-16,7-6 0 15,4-4 0-15,3-2 2 0,7-1-3 16,4 1-2-16,6-1 4 16,1 0 1-16,0 1 0 15,-1 9-2-15,-2 9 1 16,-8 3-1-16,-7 4 0 15,-4 2 2-15,-3-2-3 16,-7-4 0-16,-3-6 1 16,-4-6 2-16,-1 0-1 15,-2-10 2-15,-1-2-2 16,1-4-1-16,-1 0-2 16,0-3 1-16,1 0-1 15,-1 0 0-15,4-3 2 16,3 0 0-16,4-4-3 15,7-5 0-15,7-13 4 16,7-4 1-16,15-8 0 0,6-4-2 16,11-6-2-16,0-13 1 15,3-12 1-15,-7-9 0 16,1-1 0-16,-8 1 2 16,-7-7-1-16,-7 6 2 15,-3 10-4-15,-7 16 0 16,-4 15 1-16,-7 22 0 15,-7 19-3-15,-4 19 2 16,-3 3-6-16,0 6-3 16,0 0-41-16,0 1-16 15,3 8-83-15</inkml:trace>
  <inkml:trace contextRef="#ctx0" brushRef="#br0" timeOffset="21031.361">17417 16883 296 0,'10'-13'112'0,"-10"16"-87"0,-3 7 13 16,-1-1-1-16,-3 0-9 15,-7 10-2-15,-4 6-8 16,-6 3-1-16,-1 4-10 0,0 5 0 0,1 7 3 15,2 3-6-15,1 0-2 16,0 0-1-16,3-6 1 16,4-6-3-16,0-7-2 15,4-3-53-15,-1-6-23 16,4-7-77 0</inkml:trace>
  <inkml:trace contextRef="#ctx0" brushRef="#br0" timeOffset="21257.56">17272 16864 268 0,'4'-13'101'0,"3"16"-78"0,7 10 15 0,-11-4 4 0,4 7-12 16,0 3-2-16,0 9-8 15,0 3 0-15,1 7-11 16,-5 9-3-16,1 9 0 0,-1 1-3 15,4-4-2-15,0-6 0 16,4-9-1-16,3-4-42 16,0-9-17-16,7-6-93 15</inkml:trace>
  <inkml:trace contextRef="#ctx0" brushRef="#br0" timeOffset="21527.086">17851 16804 296 0,'-22'-3'112'0,"19"6"-87"0,-1 0 31 0,4-3 6 16,0 0-21-16,0 7-8 15,4-1-18-15,6 0-5 16,5 4-6-16,6-1-1 0,0 0 1 16,4 1-5-16,-4-1 1 15,-4 1-53-15,-2-1-22 0,-5 0-92 32</inkml:trace>
  <inkml:trace contextRef="#ctx0" brushRef="#br0" timeOffset="21705.569">17815 17086 296 0,'11'3'112'0,"-1"-6"-87"0,12 0 7 16,-12 0-5-16,8 0-17 16,3 0-6-16,0 3-5 15,0-3 0-15,-3 3 1 16,0 0-64-16,3 6-27 0,3 0-29 15</inkml:trace>
  <inkml:trace contextRef="#ctx0" brushRef="#br0" timeOffset="22313.478">18380 16961 252 0,'-32'6'96'0,"25"-6"-75"0,-7 3 21 0,14-3 3 16,0 0-12-16,3 0-4 15,8 3-6-15,7 1 0 16,10-4-13-16,4 3 10 0,-1 0 3 16,1 0-7-16,0 3-2 15,-4 1-6-15,-3-1-3 16,-4-3-2-16,-3-3-3 16,-1 0-54-16,-3 0-24 15,7-3-89-15</inkml:trace>
  <inkml:trace contextRef="#ctx0" brushRef="#br0" timeOffset="22923.085">19043 16657 312 0,'11'-25'118'0,"-11"25"-92"0,0-10 4 0,0 10-3 15,-8 0-12-15,1 7 0 16,-7 2 2-16,-3 4 1 16,-4 2-9-16,-1 7 3 0,-2 3 4 15,-1 7-8-15,0-1-4 16,1 0-1-16,6 1 0 16,4-4-4-16,7-3 1 15,10 0-2 1,8 0 0-16,10-3 2 0,7-3 0 15,4 0 0-15,0-4 2 16,0 4-1-16,-1-3-1 16,1 3 1-16,0 3 1 15,-4 6-1-15,-7 3 2 16,-10-3 11-16,-8 7 8 16,-3-7-2-16,-7-3-2 15,-3-6-10-15,-4-3-3 0,-4-4-5 16,-7 1-1-1,-3-4 1-15,-7 1 2 0,-4-4-1 16,4-3-1-16,-1-6-2 16,5-7 1-16,9-8 1 15,12-14 0-15,13-5 0 16,15-1 0-16,14-3 0 16,3-6 0-16,4-6-3 15,3-10 0-15,8-12 2 16,6-3 0-16,-3 9 3 15,-7 9 1-15,-11 7-4 16,-14 6 1-16,-14 6 0 16,-10 10 2-16,-15 5-17 15,-3 14-4-15,-4-4-22 0,4 7-9 16,3 3-24-16,4-4-9 16</inkml:trace>
  <inkml:trace contextRef="#ctx0" brushRef="#br0" timeOffset="23941.921">26321 10900 220 0,'24'-34'85'0,"-16"24"-66"0,-1-2 25 0,-7 5 7 15,0 7-2-15,-4-3 3 16,-3-3-14-16,0 6-5 16,-4 0-19-16,1 0 0 0,-1 0 2 15,-3 9-2-15,-4 1 2 16,-3-1-9-16,-10 19-2 0,-19 13-3 15,-13 6 1-15,-8 6-2 16,4-2 2-16,7-1-4 16,7-6-2-16,11-4 2 15,14 1 0-15,6 0 1 16,15 0 0-16,11 3-3 16,6 3 2-16,15 0 1 15,14 3 0-15,7 0 0 16,7-3 2-16,-4 9 1 15,1 4 1-15,-8 6 9 16,-7-7 3-16,-10-2 1 16,-8-7 0-16,-6-3-5 15,-7-3 0-15,-8-6-7 16,-10-4-1-16,-14-6-2 16,-11-3-2-16,-7-3 1 0,-3-6 1 15,3-3-3-15,0-10-2 16,4 3 2-16,3-12 2 15,4 3 0-15,3-10 2 16,11-6-4-16,7-15-2 16,14-23 2-16,10-12 2 15,15-6-2-15,24-13-2 16,25-15 2-16,14-10 0 0,8 3-2 16,20 0 2-1,1-6-1-15,-12 4-2 16,-9 14 5-16,-22 20 3 15,-21 9-3-15,-18 9-1 16,-17 13 0-16,-18 22 0 0,0 3 0 16,-32 13 0-16,7 0-7 15,-28 18 0-15,-14 10-10 16,7 12-4-16,14 7-22 16,15 9-8-16,13 0-28 15,11 0-10-15,17 3-61 16</inkml:trace>
  <inkml:trace contextRef="#ctx0" brushRef="#br0" timeOffset="24227.489">26917 11474 280 0,'42'-35'104'0,"-24"23"-81"0,3-4 27 0,-17 13 6 16,-4 3 3-16,-4 6 4 16,-10 10-15-16,-11 9-6 15,-10 9-24-15,0 4-2 0,-4 6-2 16,0 0-7-16,-7 3-4 16,-3 9-2-16,3 4-1 15,0 3 0-15,7-7 0 16,8-6-25-16,2-12-10 0,8 0-44 15,4-10-19 1,6-6-79-16</inkml:trace>
  <inkml:trace contextRef="#ctx0" brushRef="#br0" timeOffset="24470.663">26663 11464 380 0,'-4'-28'143'0,"4"28"-112"0,4 13 5 16,-4-4-6-16,0 13-14 16,0 6-1-16,0 7-5 0,0 6 1 15,3 2-6-15,5 4 1 0,-1 13 1 16,0 3-3-16,0-1-3 16,3-2 0-16,4-10-1 15,1-6-27-15,2-13-9 16,4-9-46-16,4-9-20 15,3-16-48 1</inkml:trace>
  <inkml:trace contextRef="#ctx0" brushRef="#br0" timeOffset="25158.266">20779 16371 236 0,'7'-3'88'0,"-4"-3"-69"0,1 3 8 0,-4 3-1 0,0-3-8 16,0 0 2-16,10-16-9 16,8-16-2-16,7-9-5 15,10-9 2-15,0-3 0 0,-7 15 6 16,54-59 3-16,30-35 3 16,19-28 1-1,24-3 1-15,4-26 2 0,31-5-10 16,8-23-2-16,28-9-6 15,-4-12-1-15,11 25-3 16,-29 27-1-16,-20 17 1 16,-22 28 0-16,-24 25-3 15,-32 25 0-15,-22 21-75 16,-20 20-33-16,-22 12-32 16</inkml:trace>
  <inkml:trace contextRef="#ctx0" brushRef="#br0" timeOffset="25548.952">22853 13035 244 0,'-32'32'93'0,"29"-17"-72"0,10 4 14 0,0-16 0 0,10 0-1 16,12-3 5-16,27-6 0 16,22-10 3-16,10-15-23 15,14-19 0-15,18-7 0 0,-3 1-3 16,-5 0 3-16,1-4-6 16,-3 10 0-16,-12 0-6 15,-13 12 1-15,-18 13-1 16,-17 19 3-16,-19 15-1 15,-20 16 2-15,-22 22-6 16,-20 32-1-16,-8 15-4 16,-4 3-1-16,5 10 1 15,2-1 0-15,12 1 0 16,6-19 0-16,4-13-44 16,7-9-18-16,3-7-134 15</inkml:trace>
  <inkml:trace contextRef="#ctx0" brushRef="#br0" timeOffset="26556.728">27750 11270 300 0,'-8'0'112'0,"5"3"-87"0,-1 0 11 0,4 4 0 15,4-4-7-15,3 0 1 16,14-3-9-16,14 0-2 16,18 0-11-16,7 0-3 0,4-3 1 0,10 0-3 15,4-1 0 1,-4 4-3-16,-14 0-1 0,-15 7-45 16,-16 2-20-1,-15 4-94-15</inkml:trace>
  <inkml:trace contextRef="#ctx0" brushRef="#br0" timeOffset="26733.801">27919 11656 256 0,'-88'34'96'0,"59"-21"-75"0,5 2 17 0,17-8 3 0,7-1-20 16,10-3-4-16,18-3-4 15,22 0-1-15,13-9-6 0,8-1-4 0,7 1 1 16,-4 3-2-16,-4 2-1 15,-6 4-30-15,-8 4-15 16,-3 2-92 0</inkml:trace>
  <inkml:trace contextRef="#ctx0" brushRef="#br0" timeOffset="27022.428">29034 11508 272 0,'-57'13'104'0,"40"-4"-81"0,6 1 9 16,11-4 1-16,7 0-6 15,7 0 2-15,14-2-1 16,4-4 2-16,14 0-16 15,17 0 1-15,8 0-1 0,-4 0-10 16,-7 0-1-16,-7 0-3 16,-7 0 2-16,-7 0-65 15,-8 0-29-15,5 0-64 16</inkml:trace>
  <inkml:trace contextRef="#ctx0" brushRef="#br0" timeOffset="27620.436">30469 10997 348 0,'0'-34'132'0,"-7"21"-103"0,-10-2 1 0,3 11-6 16,-8-2-14-16,-9 6-1 15,-8 0-1-15,-3 10 0 16,3-1-4-16,-4 10-3 0,8 0 2 15,0 9-4-15,7 0 0 16,3 0 1-16,4 0 2 16,3 4-3-16,4-1-2 15,3 4 2-15,4 2 2 0,7 7 0 16,7 9-1 0,4 4 1-16,3-1 1 15,7-2-1-15,4 2-1 0,3-6 1 16,-3 0 1-1,-7 1 14-15,-8-8 7 0,-10 4 2 16,-7-6 2-16,-7-6-9 16,-7-7 0-16,-4-3-7 15,-7-6-1-15,-10-10-6 16,-7-6-1-16,-4-6-1 16,0-3-2-16,7-10 3 15,11-6 0-15,10-3-4 16,11-6 1-16,17-10 0 0,22-12 0 15,21-10-3-15,10-18 2 16,15 9 1-16,24-4 2 16,8 1-3-16,2-3 0 15,12-7 1-15,3 3 0 16,-22 13 0-16,-20 13 2 16,-21 9-3-1,-29 9 0-15,-25 7 1 0,-31 9 0 16,-14 10-3-16,-11 2 2 15,-21 1-34-15,-11 9-15 16,4 0-40-16,7 9-16 16,10 1-54-1</inkml:trace>
  <inkml:trace contextRef="#ctx0" brushRef="#br0" timeOffset="28310.593">25386 12468 300 0,'-14'-3'112'0,"7"6"-87"0,0 3 9 16,3 0-1-16,4 1-15 15,0 2 0-15,7 0 3 16,7 7 1-16,11-7-11 16,-7 1 7-16,31-7 2 0,25-3 1 15,18 0 2-15,21-9-9 16,-25-1-1-16,-18 1-5 15,54-4-3-15,-29 4-2 16,25 3-3-16,-25 2 1 16,25 1 1-16,-21 0-3 0,7-3-2 15,-21 3 4-15,-4-4 3 16,-18 1-36 0,-10 0-16-16,-10 0-62 0,-19 6-27 15,-3 0-8 1</inkml:trace>
  <inkml:trace contextRef="#ctx0" brushRef="#br0" timeOffset="28969.504">25823 12951 220 0,'18'-22'82'0,"-7"12"-64"0,10-9 31 15,-14 16 8-15,7-6-3 16,-4 0 3-16,1-1-12 16,-4 1-3-16,-7 2-24 15,-10 7-8-15,-8 10-5 0,-7 6-1 16,1 5 2-16,-5 5-1 16,5-1 0-16,-1 0-3 15,7 0-2-15,4-3-2 16,7-3 1-16,7-7-1 15,7 7 0-15,7-7 2 0,11 4 0 16,14-3 0 0,14-1 2-16,7 1-1 15,0-1-1-15,-4 7 1 0,-3 0-1 16,-7 0-3-16,-7 3 2 16,-8 3 1-16,-6 3 2 15,-11 0 1-15,-7 4 1 16,-10-1 0-16,-11-3 2 15,-8 0 3-15,-13-3 2 16,-14-3-3-16,-11-6-3 16,0-3-2-16,7-7 0 15,0-3-2-15,7-3-1 16,7-6-2-16,8-10 1 16,6-9 1-16,11-13 2 0,7 1-3 15,14-4 0-15,10-6-1 16,22 0 0-1,21-6 2-15,-7-1 0 16,-11 17 0-16,25-26 0 16,22-15 0-16,-12 12 2 0,-20 12-3 15,-26 7 0-15,-23 13 1 16,-19 9 0-16,-14 12-3 16,-6 10 0-16,6 0-7 15,-21 9-2-15,-3 4-37 16,17-1-16-16,18 0-98 15,17 1-58 1,1-1 102-16</inkml:trace>
  <inkml:trace contextRef="#ctx0" brushRef="#br0" timeOffset="29525.061">29224 12324 204 0,'-46'6'77'0,"29"0"-60"0,-12 0 17 16,22-3 4-16,0 1-3 15,-3-1 29 1,17-3-10-16,14-3-27 0,25-4 0 0,21-2-3 16,10 0-4-16,19-4 1 15,27 0-1-15,1-2 2 16,10 5-10-16,14 1-2 15,-7 0-6-15,-14 9-3 16,-7-4 0-16,-18 4 1 16,-24 0-19-16,-22 4-6 15,-24 2-52-15,-25-3-21 16,-10 16-68 0</inkml:trace>
  <inkml:trace contextRef="#ctx0" brushRef="#br0" timeOffset="30292.887">29482 12791 180 0,'53'-16'68'0,"-53"16"-52"0,31-9 14 0,-27 9 6 16,3 0 0-16,0 0 0 15,0-4-2-15,-3-2-1 16,3 3-18-16,-4 0 6 0,4-3 3 16,-3 3-1-16,-1-1 0 15,1 1-3-15,-8 3-3 16,1 0-9-16,-18 7-3 15,3-1-5-15,-28 13-1 16,7-4 7-16,-14 17 6 16,11-7-6-16,0 6-1 15,6-9-3-15,12 6 1 16,3-3-2-16,17-3-1 16,0-3 1-16,33 0 1 15,-5-7-3-15,22 7-2 16,-7-9 2-16,21 12 2 15,-11-7 4-15,15 4 2 0,-11-3 1 16,3 9 2-16,-10-6-1 16,-7 15 2-1,-7-9 3-15,-11 10 1 0,-4-7-2 16,-13 3 0-16,0 1-3 16,-22-1 1-16,4-6-4 15,-18 0 1-15,4-6-5 16,-15-3 0-16,8-4-1 15,-25-5-2-15,-21-7 1 16,28-4-1-16,7 1 0 16,8-12 0-16,6 2 0 15,14-21 0-15,4 12-3 16,35-22 0-16,-3 3-1 0,28-28 0 16,-8 13 0-16,47-32 3 15,-18 22 0-15,18-9 1 16,-18 15 0-16,-7 0 0 15,-11 13 0-15,-17 7 0 16,-7 5-5-16,-25 13 1 16,0 3-29-16,-36 10-11 15,8 6-19-15,-21 6-8 16,10-3-31-16,-17 19-12 16,10-7-12-1</inkml:trace>
  <inkml:trace contextRef="#ctx0" brushRef="#br0" timeOffset="30773.539">27086 14634 304 0,'36'-31'115'0,"-22"15"-89"0,0 7 19 0,-11 9 1 16,-3 0-13-16,-3 6-2 15,-8 7-9-15,4-4-2 16,-28 26-11-16,-15 18-1 0,-6 16 2 16,0-3-2-16,-1 6 3 15,1-3-4-15,-4 6-2 16,0 7-2-16,3-7-3 0,8-9 1 15,7-10-1 1,3-12-3-16,7-3 2 16,4-7-50-16,10-12-20 0,4-12-33 15,7-1-11 1,7-18-13-16</inkml:trace>
  <inkml:trace contextRef="#ctx0" brushRef="#br0" timeOffset="31028.696">26631 14487 336 0,'25'-19'126'0,"-11"22"-98"0,11 10 17 0,-15-4-1 16,4 10-20-16,1 9-5 16,-5 7-8-16,1 12 0 15,-4 22-6-15,-4 3-3 0,-3 3 1 16,-3 0 0-16,-4 1 3 15,3 2-5-15,1-3-3 16,3-3 3-16,0-12 1 16,3-10-27-16,1-9-12 15,3-10-53-15,10-6-22 16,8-12-27 0</inkml:trace>
  <inkml:trace contextRef="#ctx0" brushRef="#br0" timeOffset="31269.216">27266 14829 360 0,'-35'0'134'0,"31"6"-104"0,1-3 5 0,3-3-6 0,3 6-8 15,12-6-1-15,13-6-6 16,14 6-4-16,11 0-5 15,0 6-6-15,0 4-2 0,-7 2 2 16,-11 7 2-16,-7 0-40 16,-7 3-16-16,-10 3-98 15,-8-3-58 1,-13-3 94-16</inkml:trace>
  <inkml:trace contextRef="#ctx0" brushRef="#br0" timeOffset="31433.776">27210 15202 352 0,'3'3'132'0,"8"-6"-103"0,14-10 5 0,-8 7-5 15,18-3-19-15,8-1-6 16,3 1-5-16,-4 3 0 16,-3 2 1-16,-4 1-40 0,-3 3-15 15,-4 3-96 1</inkml:trace>
  <inkml:trace contextRef="#ctx0" brushRef="#br0" timeOffset="37078.24">28166 14848 272 0,'-18'6'104'0,"8"-3"-81"0,-5 3 14 0,8-3 1 16,-3 4-7-16,-1-1 2 0,4 0-6 15,0 0 1-15,7 1-16 16,4-1 11-16,3 0 6 0,3-3 5 16,4 1 4-16,1-1-8 15,2 3-3-15,4 0-9 16,4 4-3-16,3 2-7 15,4-2-3-15,3-1-2 16,1 0-3-16,2 1 3 16,1-1 0-16,-4-6 1 15,1-3 0-15,-5-3-5 16,-6 0 1-16,-7-3 0 16,-4 3 2-16,-7-4-10 15,-7-2-4-15,-4 6-69 16,1-7-29-16</inkml:trace>
  <inkml:trace contextRef="#ctx0" brushRef="#br0" timeOffset="37496.609">29072 14471 296 0,'7'-22'110'0,"-7"22"-86"0,8-15 22 16,-8 15 6-16,0 0-10 15,0 0-3-15,0 6-2 16,0-3 2-16,0 22-22 16,0-6 4-16,-8 25 2 0,1-10 3 15,-7 45 2-15,-7 27-9 16,-4-8-4-16,-3-1-8 0,4 6-5 16,2-12-1-16,5-9-1 15,3-16 2-15,7-13 1 16,3-9-6-16,1-10 0 15,3-6-52-15,3-12-23 16,1-6-55-16,-1-7-22 16,-3-6-1-1</inkml:trace>
  <inkml:trace contextRef="#ctx0" brushRef="#br0" timeOffset="38864.216">26074 14183 228 0,'-18'9'88'0,"18"-9"-69"0,-3 10 8 0,3-10 1 16,3 9-4-16,1-9 1 15,10 6 1-15,-4-2 3 16,15-1-15-16,17-3 1 0,15-3 1 0,17-1-2 16,-7 4 2-16,-14 0-7 15,42 0-1 1,50 0-2-16,-32 4 1 16,-25-4 0-16,71 3 1 0,-36 0-7 15,78-3 0-15,-53 0-1 16,71 3 0-16,-53 0 0 15,53 6 0-15,-57-2 11 16,35 8 7-16,-48-2-7 16,34-1-3-16,-42-2-8 15,4-1 0-15,-36 1 0 16,11-10 2-16,-28 6-3 16,3-6 0-16,-17 0-1 15,-8 0 0-15,-13 0 2 16,-11 0 2-16,-8 0 1 0,-13 3 1 15,-4-3 6-15,-14 10 6 16,0-4-2 0,-10 3 0-16,-1-3-6 15,-10 10 0-15,4-3 1 0,-12 15 2 16,5-3 1-16,-8 19 0 16,4-10-2-16,-7 45 1 15,3-17-4-15,-3 26-2 16,3-19 0-16,-3 35-1 15,-14 56 0-15,6-29 0 16,1-18-2-16,3-12 1 16,0 5-2-16,1-2-1 15,-1-13 1-15,4-16 1 0,3-16-3 16,4-5 0-16,0-14-1 16,3-8 0-16,0-4 2 15,1-6 2-15,-4-3-1 16,-1-7 2-16,1-2-2 15,0-4-1-15,0 0-2 16,-4-6 1-16,-3-3 3 16,-14 0 1-16,-8 0-4 15,-13-7 1-15,-8 1 0 16,-10-4 0-16,-35 4 0 16,-11-7 2-16,-25 7-3 15,-24-4 0-15,-11 4 1 16,-21-7 0-16,-4 10-3 0,-10-6 2 15,17 2 1-15,-14 4 2 16,18 0-3 0,4 6 0-1,-1 0 1-15,29 6 0 0,14 0 0 0,13 0 0 16,19-2 0-16,28-4 0 16,24 0 0-16,18 0 0 15,14-4-3-15,18-2 2 16,14 0 1-16,14-7 0 15,14-5 0-15,11-8 0 16,10-8-3-16,4-1 2 0,0-5 1 16,0-10 0-16,-4-4 4 15,1-12 5-15,-1-31-7 16,4-16-1-16,-4-6-3 16,1-41 0-16,-8 7 0 15,-3-7 0-15,-11-6 0 16,-4 28 0-16,-10 28 0 15,-3 19 0-15,-4 22-47 16,-4 12-19-16,4 10-147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19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1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5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61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3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5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32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1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4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4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0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455547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6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blipFill>
                <a:blip r:embed="rId2"/>
                <a:stretch>
                  <a:fillRect l="-3880" t="-72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CF53C69-0A34-489B-B088-22DAC2FBB068}"/>
                  </a:ext>
                </a:extLst>
              </p14:cNvPr>
              <p14:cNvContentPartPr/>
              <p14:nvPr/>
            </p14:nvContentPartPr>
            <p14:xfrm>
              <a:off x="4543920" y="2273760"/>
              <a:ext cx="6533280" cy="4327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CF53C69-0A34-489B-B088-22DAC2FBB0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34560" y="2264400"/>
                <a:ext cx="6552000" cy="434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379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3260" y="160020"/>
            <a:ext cx="5783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38284" y="1660492"/>
                <a:ext cx="2884123" cy="16538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84" y="1660492"/>
                <a:ext cx="2884123" cy="1653851"/>
              </a:xfrm>
              <a:prstGeom prst="rect">
                <a:avLst/>
              </a:prstGeom>
              <a:blipFill rotWithShape="0">
                <a:blip r:embed="rId2"/>
                <a:stretch>
                  <a:fillRect b="-1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968428" y="1652204"/>
                <a:ext cx="2232278" cy="14803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𝟒𝟐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428" y="1652204"/>
                <a:ext cx="2232278" cy="1480342"/>
              </a:xfrm>
              <a:prstGeom prst="rect">
                <a:avLst/>
              </a:prstGeom>
              <a:blipFill rotWithShape="0">
                <a:blip r:embed="rId4"/>
                <a:stretch>
                  <a:fillRect b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945874" y="1660492"/>
                <a:ext cx="2202847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5874" y="1660492"/>
                <a:ext cx="2202847" cy="1653530"/>
              </a:xfrm>
              <a:prstGeom prst="rect">
                <a:avLst/>
              </a:prstGeom>
              <a:blipFill rotWithShape="0">
                <a:blip r:embed="rId6"/>
                <a:stretch>
                  <a:fillRect b="-1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94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3260" y="160020"/>
            <a:ext cx="5783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24543" y="1360349"/>
                <a:ext cx="3002745" cy="1670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543" y="1360349"/>
                <a:ext cx="3002745" cy="1670457"/>
              </a:xfrm>
              <a:prstGeom prst="rect">
                <a:avLst/>
              </a:prstGeom>
              <a:blipFill rotWithShape="0"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286937" y="1357535"/>
                <a:ext cx="2898549" cy="1648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𝒛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937" y="1357535"/>
                <a:ext cx="2898549" cy="1648143"/>
              </a:xfrm>
              <a:prstGeom prst="rect">
                <a:avLst/>
              </a:prstGeom>
              <a:blipFill rotWithShape="0">
                <a:blip r:embed="rId3"/>
                <a:stretch>
                  <a:fillRect b="-2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249162" y="1357535"/>
                <a:ext cx="2484976" cy="1795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𝟑𝟑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9162" y="1357535"/>
                <a:ext cx="2484976" cy="1795876"/>
              </a:xfrm>
              <a:prstGeom prst="rect">
                <a:avLst/>
              </a:prstGeom>
              <a:blipFill rotWithShape="0">
                <a:blip r:embed="rId4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08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8920" y="228600"/>
            <a:ext cx="6880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Ratio?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" y="1151930"/>
            <a:ext cx="11612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comparison of 2 </a:t>
            </a: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quantities</a:t>
            </a:r>
          </a:p>
          <a:p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Often expressed as a </a:t>
            </a: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fraction</a:t>
            </a:r>
          </a:p>
        </p:txBody>
      </p:sp>
    </p:spTree>
    <p:extLst>
      <p:ext uri="{BB962C8B-B14F-4D97-AF65-F5344CB8AC3E}">
        <p14:creationId xmlns:p14="http://schemas.microsoft.com/office/powerpoint/2010/main" val="106166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1700" y="0"/>
            <a:ext cx="8343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a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7180" y="1015663"/>
                <a:ext cx="11247120" cy="4763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ratio of the age  of an 34 year old parent to that of a 10 year old child is 34 to 10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Also can be written as: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34:10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3.4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" y="1015663"/>
                <a:ext cx="11247120" cy="4763676"/>
              </a:xfrm>
              <a:prstGeom prst="rect">
                <a:avLst/>
              </a:prstGeom>
              <a:blipFill rotWithShape="0">
                <a:blip r:embed="rId2"/>
                <a:stretch>
                  <a:fillRect l="-2060" t="-2817" b="-6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728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290" y="0"/>
            <a:ext cx="7498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Proportion?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4340" y="1015663"/>
                <a:ext cx="11269980" cy="5654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 equation that states that two ratios are equal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Examples: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" y="1015663"/>
                <a:ext cx="11269980" cy="5654625"/>
              </a:xfrm>
              <a:prstGeom prst="rect">
                <a:avLst/>
              </a:prstGeom>
              <a:blipFill rotWithShape="0">
                <a:blip r:embed="rId2"/>
                <a:stretch>
                  <a:fillRect l="-2704" t="-3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965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98903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𝟔𝟑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98903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F86BD74-D35F-42D3-BC72-7618366E1186}"/>
                  </a:ext>
                </a:extLst>
              </p14:cNvPr>
              <p14:cNvContentPartPr/>
              <p14:nvPr/>
            </p14:nvContentPartPr>
            <p14:xfrm>
              <a:off x="4699080" y="1024200"/>
              <a:ext cx="7191000" cy="4594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F86BD74-D35F-42D3-BC72-7618366E11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89720" y="1014840"/>
                <a:ext cx="7209720" cy="461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067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837540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837540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6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8F75B27-F7A8-4FA8-ADF7-3889EC2BE6B0}"/>
                  </a:ext>
                </a:extLst>
              </p14:cNvPr>
              <p14:cNvContentPartPr/>
              <p14:nvPr/>
            </p14:nvContentPartPr>
            <p14:xfrm>
              <a:off x="5175360" y="2350440"/>
              <a:ext cx="5282280" cy="2849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8F75B27-F7A8-4FA8-ADF7-3889EC2BE6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66000" y="2341080"/>
                <a:ext cx="5301000" cy="286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01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73145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73145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460BC3C-C2AF-44D9-A29B-DDA2861ADB4E}"/>
                  </a:ext>
                </a:extLst>
              </p14:cNvPr>
              <p14:cNvContentPartPr/>
              <p14:nvPr/>
            </p14:nvContentPartPr>
            <p14:xfrm>
              <a:off x="5114160" y="2214000"/>
              <a:ext cx="6213240" cy="2718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460BC3C-C2AF-44D9-A29B-DDA2861ADB4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04800" y="2204640"/>
                <a:ext cx="6231960" cy="273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394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7084" y="773146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4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𝟓𝟐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84" y="773146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25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6AE38EF-DC61-43A8-A325-F986D77637B1}"/>
                  </a:ext>
                </a:extLst>
              </p14:cNvPr>
              <p14:cNvContentPartPr/>
              <p14:nvPr/>
            </p14:nvContentPartPr>
            <p14:xfrm>
              <a:off x="5375880" y="2292840"/>
              <a:ext cx="5955480" cy="2700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6AE38EF-DC61-43A8-A325-F986D77637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66520" y="2283480"/>
                <a:ext cx="5974200" cy="27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252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5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D4DC4A3-A774-4500-B14A-05303F994F76}"/>
                  </a:ext>
                </a:extLst>
              </p14:cNvPr>
              <p14:cNvContentPartPr/>
              <p14:nvPr/>
            </p14:nvContentPartPr>
            <p14:xfrm>
              <a:off x="5218560" y="2291760"/>
              <a:ext cx="6303240" cy="3633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D4DC4A3-A774-4500-B14A-05303F994F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09200" y="2282400"/>
                <a:ext cx="6321960" cy="365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91419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</TotalTime>
  <Words>140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Proportions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Proportions</dc:title>
  <dc:creator>Michael Kuniega</dc:creator>
  <cp:lastModifiedBy>Michael Kuniega</cp:lastModifiedBy>
  <cp:revision>9</cp:revision>
  <dcterms:created xsi:type="dcterms:W3CDTF">2015-10-12T19:28:32Z</dcterms:created>
  <dcterms:modified xsi:type="dcterms:W3CDTF">2019-10-26T17:54:33Z</dcterms:modified>
</cp:coreProperties>
</file>